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4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drawings/drawing11.xml" ContentType="application/vnd.openxmlformats-officedocument.drawingml.chartshapes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12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drawings/drawing13.xml" ContentType="application/vnd.openxmlformats-officedocument.drawingml.chartshapes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drawings/drawing14.xml" ContentType="application/vnd.openxmlformats-officedocument.drawingml.chartshapes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drawings/drawing15.xml" ContentType="application/vnd.openxmlformats-officedocument.drawingml.chartshapes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drawings/drawing16.xml" ContentType="application/vnd.openxmlformats-officedocument.drawingml.chartshapes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drawings/drawing17.xml" ContentType="application/vnd.openxmlformats-officedocument.drawingml.chartshapes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drawings/drawing18.xml" ContentType="application/vnd.openxmlformats-officedocument.drawingml.chartshapes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drawings/drawing19.xml" ContentType="application/vnd.openxmlformats-officedocument.drawingml.chartshapes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drawings/drawing20.xml" ContentType="application/vnd.openxmlformats-officedocument.drawingml.chartshapes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drawings/drawing21.xml" ContentType="application/vnd.openxmlformats-officedocument.drawingml.chartshapes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drawings/drawing22.xml" ContentType="application/vnd.openxmlformats-officedocument.drawingml.chartshapes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drawings/drawing23.xml" ContentType="application/vnd.openxmlformats-officedocument.drawingml.chartshapes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drawings/drawing24.xml" ContentType="application/vnd.openxmlformats-officedocument.drawingml.chartshapes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drawings/drawing25.xml" ContentType="application/vnd.openxmlformats-officedocument.drawingml.chartshapes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drawings/drawing26.xml" ContentType="application/vnd.openxmlformats-officedocument.drawingml.chartshapes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drawings/drawing27.xml" ContentType="application/vnd.openxmlformats-officedocument.drawingml.chartshapes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drawings/drawing28.xml" ContentType="application/vnd.openxmlformats-officedocument.drawingml.chartshapes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drawings/drawing29.xml" ContentType="application/vnd.openxmlformats-officedocument.drawingml.chartshapes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drawings/drawing30.xml" ContentType="application/vnd.openxmlformats-officedocument.drawingml.chartshapes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drawings/drawing31.xml" ContentType="application/vnd.openxmlformats-officedocument.drawingml.chartshapes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drawings/drawing32.xml" ContentType="application/vnd.openxmlformats-officedocument.drawingml.chartshapes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drawings/drawing33.xml" ContentType="application/vnd.openxmlformats-officedocument.drawingml.chartshapes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drawings/drawing34.xml" ContentType="application/vnd.openxmlformats-officedocument.drawingml.chartshapes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drawings/drawing35.xml" ContentType="application/vnd.openxmlformats-officedocument.drawingml.chartshapes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drawings/drawing36.xml" ContentType="application/vnd.openxmlformats-officedocument.drawingml.chartshapes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drawings/drawing37.xml" ContentType="application/vnd.openxmlformats-officedocument.drawingml.chartshapes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drawings/drawing38.xml" ContentType="application/vnd.openxmlformats-officedocument.drawingml.chartshapes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drawings/drawing39.xml" ContentType="application/vnd.openxmlformats-officedocument.drawingml.chartshapes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drawings/drawing40.xml" ContentType="application/vnd.openxmlformats-officedocument.drawingml.chartshapes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drawings/drawing41.xml" ContentType="application/vnd.openxmlformats-officedocument.drawingml.chartshapes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drawings/drawing42.xml" ContentType="application/vnd.openxmlformats-officedocument.drawingml.chartshapes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drawings/drawing43.xml" ContentType="application/vnd.openxmlformats-officedocument.drawingml.chartshapes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drawings/drawing44.xml" ContentType="application/vnd.openxmlformats-officedocument.drawingml.chartshapes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drawings/drawing45.xml" ContentType="application/vnd.openxmlformats-officedocument.drawingml.chartshapes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8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402" r:id="rId11"/>
    <p:sldId id="268" r:id="rId12"/>
    <p:sldId id="269" r:id="rId13"/>
    <p:sldId id="270" r:id="rId14"/>
    <p:sldId id="271" r:id="rId15"/>
    <p:sldId id="272" r:id="rId16"/>
    <p:sldId id="334" r:id="rId17"/>
    <p:sldId id="335" r:id="rId18"/>
    <p:sldId id="33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37" r:id="rId31"/>
    <p:sldId id="284" r:id="rId32"/>
    <p:sldId id="285" r:id="rId33"/>
    <p:sldId id="286" r:id="rId34"/>
    <p:sldId id="287" r:id="rId35"/>
    <p:sldId id="338" r:id="rId36"/>
    <p:sldId id="288" r:id="rId37"/>
    <p:sldId id="289" r:id="rId38"/>
    <p:sldId id="290" r:id="rId39"/>
    <p:sldId id="291" r:id="rId40"/>
    <p:sldId id="339" r:id="rId41"/>
    <p:sldId id="292" r:id="rId42"/>
    <p:sldId id="293" r:id="rId43"/>
    <p:sldId id="294" r:id="rId44"/>
    <p:sldId id="342" r:id="rId45"/>
    <p:sldId id="343" r:id="rId46"/>
    <p:sldId id="344" r:id="rId47"/>
    <p:sldId id="380" r:id="rId48"/>
    <p:sldId id="381" r:id="rId49"/>
    <p:sldId id="345" r:id="rId50"/>
    <p:sldId id="346" r:id="rId51"/>
    <p:sldId id="340" r:id="rId52"/>
    <p:sldId id="304" r:id="rId53"/>
    <p:sldId id="305" r:id="rId54"/>
    <p:sldId id="306" r:id="rId55"/>
    <p:sldId id="307" r:id="rId56"/>
    <p:sldId id="382" r:id="rId57"/>
    <p:sldId id="383" r:id="rId58"/>
    <p:sldId id="341" r:id="rId59"/>
    <p:sldId id="384" r:id="rId60"/>
    <p:sldId id="403" r:id="rId61"/>
    <p:sldId id="313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401" r:id="rId7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CC"/>
    <a:srgbClr val="E37DDC"/>
    <a:srgbClr val="66FF66"/>
    <a:srgbClr val="F8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oleObject" Target="file:///C:\Users\Guillaume\Desktop\creation%20base%20windev%20CAPBEP.xlsm" TargetMode="External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84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8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reation%20base%20windev%20CAPBEP%20bis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Effectifs F</c:v>
          </c:tx>
          <c:spPr>
            <a:solidFill>
              <a:srgbClr val="E06ACF"/>
            </a:solidFill>
            <a:ln w="25400" cap="flat" cmpd="sng" algn="ctr">
              <a:solidFill>
                <a:srgbClr val="D638BF"/>
              </a:solidFill>
              <a:prstDash val="solid"/>
            </a:ln>
            <a:effectLst/>
          </c:spPr>
          <c:invertIfNegative val="0"/>
          <c:cat>
            <c:multiLvlStrRef>
              <c:f>#REF!</c:f>
            </c:multiLvlStrRef>
          </c:cat>
          <c:val>
            <c:numRef>
              <c:f>GENERALITES!$E$37:$E$44</c:f>
              <c:numCache>
                <c:formatCode>General</c:formatCode>
                <c:ptCount val="8"/>
                <c:pt idx="0">
                  <c:v>3594</c:v>
                </c:pt>
                <c:pt idx="1">
                  <c:v>3535</c:v>
                </c:pt>
                <c:pt idx="2">
                  <c:v>3485</c:v>
                </c:pt>
                <c:pt idx="3">
                  <c:v>3247</c:v>
                </c:pt>
                <c:pt idx="4">
                  <c:v>3192</c:v>
                </c:pt>
                <c:pt idx="5">
                  <c:v>3087</c:v>
                </c:pt>
                <c:pt idx="6">
                  <c:v>3115</c:v>
                </c:pt>
                <c:pt idx="7">
                  <c:v>3111</c:v>
                </c:pt>
              </c:numCache>
            </c:numRef>
          </c:val>
        </c:ser>
        <c:ser>
          <c:idx val="1"/>
          <c:order val="1"/>
          <c:tx>
            <c:v>Effectifs G</c:v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multiLvlStrRef>
              <c:f>#REF!</c:f>
            </c:multiLvlStrRef>
          </c:cat>
          <c:val>
            <c:numRef>
              <c:f>GENERALITES!$I$37:$I$44</c:f>
              <c:numCache>
                <c:formatCode>General</c:formatCode>
                <c:ptCount val="8"/>
                <c:pt idx="0">
                  <c:v>5265</c:v>
                </c:pt>
                <c:pt idx="1">
                  <c:v>5039</c:v>
                </c:pt>
                <c:pt idx="2">
                  <c:v>4908</c:v>
                </c:pt>
                <c:pt idx="3">
                  <c:v>4727</c:v>
                </c:pt>
                <c:pt idx="4">
                  <c:v>4924</c:v>
                </c:pt>
                <c:pt idx="5">
                  <c:v>4965</c:v>
                </c:pt>
                <c:pt idx="6">
                  <c:v>4928</c:v>
                </c:pt>
                <c:pt idx="7">
                  <c:v>4680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084528"/>
        <c:axId val="455653432"/>
      </c:barChart>
      <c:lineChart>
        <c:grouping val="standard"/>
        <c:varyColors val="0"/>
        <c:ser>
          <c:idx val="2"/>
          <c:order val="2"/>
          <c:tx>
            <c:v>Moyennes F</c:v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numRef>
              <c:f>GENERALITES!$A$37:$A$44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GENERALITES!$G$37:$G$44</c:f>
              <c:numCache>
                <c:formatCode>0.00</c:formatCode>
                <c:ptCount val="8"/>
                <c:pt idx="0">
                  <c:v>12.27</c:v>
                </c:pt>
                <c:pt idx="1">
                  <c:v>12.26</c:v>
                </c:pt>
                <c:pt idx="2">
                  <c:v>12.2</c:v>
                </c:pt>
                <c:pt idx="3">
                  <c:v>11.76</c:v>
                </c:pt>
                <c:pt idx="4">
                  <c:v>12.144494130799316</c:v>
                </c:pt>
                <c:pt idx="5">
                  <c:v>12.148596389050663</c:v>
                </c:pt>
                <c:pt idx="6">
                  <c:v>12.320518087412955</c:v>
                </c:pt>
                <c:pt idx="7">
                  <c:v>12.514794331144124</c:v>
                </c:pt>
              </c:numCache>
            </c:numRef>
          </c:val>
          <c:smooth val="0"/>
        </c:ser>
        <c:ser>
          <c:idx val="3"/>
          <c:order val="3"/>
          <c:tx>
            <c:v>Moyennes G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GENERALITES!$A$37:$A$44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GENERALITES!$K$37:$K$44</c:f>
              <c:numCache>
                <c:formatCode>0.00</c:formatCode>
                <c:ptCount val="8"/>
                <c:pt idx="0">
                  <c:v>13.07</c:v>
                </c:pt>
                <c:pt idx="1">
                  <c:v>13.16</c:v>
                </c:pt>
                <c:pt idx="2">
                  <c:v>13</c:v>
                </c:pt>
                <c:pt idx="3">
                  <c:v>12.62</c:v>
                </c:pt>
                <c:pt idx="4">
                  <c:v>12.990027066416884</c:v>
                </c:pt>
                <c:pt idx="5">
                  <c:v>13.073100346020771</c:v>
                </c:pt>
                <c:pt idx="6">
                  <c:v>13.158907247986743</c:v>
                </c:pt>
                <c:pt idx="7">
                  <c:v>13.092281731474728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655000"/>
        <c:axId val="455654608"/>
      </c:lineChart>
      <c:catAx>
        <c:axId val="45565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5654608"/>
        <c:crosses val="autoZero"/>
        <c:auto val="1"/>
        <c:lblAlgn val="ctr"/>
        <c:lblOffset val="100"/>
        <c:noMultiLvlLbl val="0"/>
      </c:catAx>
      <c:valAx>
        <c:axId val="455654608"/>
        <c:scaling>
          <c:orientation val="minMax"/>
          <c:max val="13.5"/>
          <c:min val="8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55655000"/>
        <c:crosses val="autoZero"/>
        <c:crossBetween val="between"/>
      </c:valAx>
      <c:valAx>
        <c:axId val="455653432"/>
        <c:scaling>
          <c:orientation val="minMax"/>
          <c:max val="8000"/>
        </c:scaling>
        <c:delete val="0"/>
        <c:axPos val="r"/>
        <c:numFmt formatCode="General" sourceLinked="1"/>
        <c:majorTickMark val="out"/>
        <c:minorTickMark val="none"/>
        <c:tickLblPos val="nextTo"/>
        <c:crossAx val="457084528"/>
        <c:crosses val="max"/>
        <c:crossBetween val="between"/>
      </c:valAx>
      <c:catAx>
        <c:axId val="45708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5653432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 bis.xlsm]p10-18!Tableau croisé dynamique18</c:name>
    <c:fmtId val="1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'p10-18'!$N$43</c:f>
              <c:strCache>
                <c:ptCount val="1"/>
                <c:pt idx="0">
                  <c:v>  2007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'p10-18'!$N$44:$N$49</c:f>
              <c:numCache>
                <c:formatCode>0.00%</c:formatCode>
                <c:ptCount val="5"/>
                <c:pt idx="0">
                  <c:v>0.24234105633029537</c:v>
                </c:pt>
                <c:pt idx="1">
                  <c:v>7.3569781486768418E-2</c:v>
                </c:pt>
                <c:pt idx="2">
                  <c:v>7.6314922587020967E-2</c:v>
                </c:pt>
                <c:pt idx="3">
                  <c:v>0.54386735478203585</c:v>
                </c:pt>
                <c:pt idx="4">
                  <c:v>6.3906884813879433E-2</c:v>
                </c:pt>
              </c:numCache>
            </c:numRef>
          </c:val>
        </c:ser>
        <c:ser>
          <c:idx val="1"/>
          <c:order val="1"/>
          <c:tx>
            <c:strRef>
              <c:f>'p10-18'!$O$43</c:f>
              <c:strCache>
                <c:ptCount val="1"/>
                <c:pt idx="0">
                  <c:v>  2008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'p10-18'!$O$44:$O$49</c:f>
              <c:numCache>
                <c:formatCode>0.00%</c:formatCode>
                <c:ptCount val="5"/>
                <c:pt idx="0">
                  <c:v>0.19719282098481361</c:v>
                </c:pt>
                <c:pt idx="1">
                  <c:v>8.6746433502070869E-2</c:v>
                </c:pt>
                <c:pt idx="2">
                  <c:v>7.9728485964104923E-2</c:v>
                </c:pt>
                <c:pt idx="3">
                  <c:v>0.55717901518637825</c:v>
                </c:pt>
                <c:pt idx="4">
                  <c:v>7.9153244362632311E-2</c:v>
                </c:pt>
              </c:numCache>
            </c:numRef>
          </c:val>
        </c:ser>
        <c:ser>
          <c:idx val="2"/>
          <c:order val="2"/>
          <c:tx>
            <c:strRef>
              <c:f>'p10-18'!$P$43</c:f>
              <c:strCache>
                <c:ptCount val="1"/>
                <c:pt idx="0">
                  <c:v>  2009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'p10-18'!$P$44:$P$49</c:f>
              <c:numCache>
                <c:formatCode>0.00%</c:formatCode>
                <c:ptCount val="5"/>
                <c:pt idx="0">
                  <c:v>0.23691157061152701</c:v>
                </c:pt>
                <c:pt idx="1">
                  <c:v>6.9511658600967891E-2</c:v>
                </c:pt>
                <c:pt idx="2">
                  <c:v>6.6322041355037401E-2</c:v>
                </c:pt>
                <c:pt idx="3">
                  <c:v>0.53519577650681915</c:v>
                </c:pt>
                <c:pt idx="4">
                  <c:v>9.2058952925648918E-2</c:v>
                </c:pt>
              </c:numCache>
            </c:numRef>
          </c:val>
        </c:ser>
        <c:ser>
          <c:idx val="3"/>
          <c:order val="3"/>
          <c:tx>
            <c:strRef>
              <c:f>'p10-18'!$Q$43</c:f>
              <c:strCache>
                <c:ptCount val="1"/>
                <c:pt idx="0">
                  <c:v>  2010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'p10-18'!$Q$44:$Q$49</c:f>
              <c:numCache>
                <c:formatCode>0.00%</c:formatCode>
                <c:ptCount val="5"/>
                <c:pt idx="0">
                  <c:v>0.24246284501061571</c:v>
                </c:pt>
                <c:pt idx="1">
                  <c:v>6.8259023354564755E-2</c:v>
                </c:pt>
                <c:pt idx="2">
                  <c:v>6.2526539278131635E-2</c:v>
                </c:pt>
                <c:pt idx="3">
                  <c:v>0.54469214437367308</c:v>
                </c:pt>
                <c:pt idx="4">
                  <c:v>8.2059447983014858E-2</c:v>
                </c:pt>
              </c:numCache>
            </c:numRef>
          </c:val>
        </c:ser>
        <c:ser>
          <c:idx val="4"/>
          <c:order val="4"/>
          <c:tx>
            <c:strRef>
              <c:f>'p10-18'!$R$43</c:f>
              <c:strCache>
                <c:ptCount val="1"/>
                <c:pt idx="0">
                  <c:v>  2011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'p10-18'!$R$44:$R$49</c:f>
              <c:numCache>
                <c:formatCode>0.00%</c:formatCode>
                <c:ptCount val="5"/>
                <c:pt idx="0">
                  <c:v>0.24225815291860783</c:v>
                </c:pt>
                <c:pt idx="1">
                  <c:v>9.5231570293231024E-2</c:v>
                </c:pt>
                <c:pt idx="2">
                  <c:v>7.337626747053988E-2</c:v>
                </c:pt>
                <c:pt idx="3">
                  <c:v>0.42593861331871746</c:v>
                </c:pt>
                <c:pt idx="4">
                  <c:v>0.16319539599890381</c:v>
                </c:pt>
              </c:numCache>
            </c:numRef>
          </c:val>
        </c:ser>
        <c:ser>
          <c:idx val="5"/>
          <c:order val="5"/>
          <c:tx>
            <c:strRef>
              <c:f>'p10-18'!$S$43</c:f>
              <c:strCache>
                <c:ptCount val="1"/>
                <c:pt idx="0">
                  <c:v>  2012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'p10-18'!$S$44:$S$49</c:f>
              <c:numCache>
                <c:formatCode>0.00%</c:formatCode>
                <c:ptCount val="5"/>
                <c:pt idx="0">
                  <c:v>0.27291397723271915</c:v>
                </c:pt>
                <c:pt idx="1">
                  <c:v>0.10356765637835935</c:v>
                </c:pt>
                <c:pt idx="2">
                  <c:v>7.9450768689121001E-2</c:v>
                </c:pt>
                <c:pt idx="3">
                  <c:v>0.32742635840863749</c:v>
                </c:pt>
                <c:pt idx="4">
                  <c:v>0.216641239291163</c:v>
                </c:pt>
              </c:numCache>
            </c:numRef>
          </c:val>
        </c:ser>
        <c:ser>
          <c:idx val="6"/>
          <c:order val="6"/>
          <c:tx>
            <c:strRef>
              <c:f>'p10-18'!$T$43</c:f>
              <c:strCache>
                <c:ptCount val="1"/>
                <c:pt idx="0">
                  <c:v>  2013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'p10-18'!$T$44:$T$49</c:f>
              <c:numCache>
                <c:formatCode>0.00%</c:formatCode>
                <c:ptCount val="5"/>
                <c:pt idx="0">
                  <c:v>0.23758068680763245</c:v>
                </c:pt>
                <c:pt idx="1">
                  <c:v>0.10244176536798477</c:v>
                </c:pt>
                <c:pt idx="2">
                  <c:v>9.072411060333252E-2</c:v>
                </c:pt>
                <c:pt idx="3">
                  <c:v>0.32206004858016968</c:v>
                </c:pt>
                <c:pt idx="4">
                  <c:v>0.24719338119029999</c:v>
                </c:pt>
              </c:numCache>
            </c:numRef>
          </c:val>
        </c:ser>
        <c:ser>
          <c:idx val="7"/>
          <c:order val="7"/>
          <c:tx>
            <c:strRef>
              <c:f>'p10-18'!$U$43</c:f>
              <c:strCache>
                <c:ptCount val="1"/>
                <c:pt idx="0">
                  <c:v>  2014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'p10-18'!$U$44:$U$49</c:f>
              <c:numCache>
                <c:formatCode>0.00%</c:formatCode>
                <c:ptCount val="5"/>
                <c:pt idx="0">
                  <c:v>0.21393686718284693</c:v>
                </c:pt>
                <c:pt idx="1">
                  <c:v>0.10184633710541989</c:v>
                </c:pt>
                <c:pt idx="2">
                  <c:v>0.10119118522930316</c:v>
                </c:pt>
                <c:pt idx="3">
                  <c:v>0.31637879690291842</c:v>
                </c:pt>
                <c:pt idx="4">
                  <c:v>0.26664681357951159</c:v>
                </c:pt>
              </c:numCache>
            </c:numRef>
          </c:val>
        </c:ser>
        <c:ser>
          <c:idx val="8"/>
          <c:order val="8"/>
          <c:tx>
            <c:strRef>
              <c:f>'p10-18'!$V$43</c:f>
              <c:strCache>
                <c:ptCount val="1"/>
                <c:pt idx="0">
                  <c:v>  2015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'p10-18'!$V$44:$V$49</c:f>
              <c:numCache>
                <c:formatCode>0.00%</c:formatCode>
                <c:ptCount val="5"/>
                <c:pt idx="0">
                  <c:v>0.22991677989130435</c:v>
                </c:pt>
                <c:pt idx="1">
                  <c:v>0.14521059782608695</c:v>
                </c:pt>
                <c:pt idx="2">
                  <c:v>9.8165760869565216E-2</c:v>
                </c:pt>
                <c:pt idx="3">
                  <c:v>0.28855298913043476</c:v>
                </c:pt>
                <c:pt idx="4">
                  <c:v>0.2381538722826087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862664"/>
        <c:axId val="459091496"/>
      </c:barChart>
      <c:catAx>
        <c:axId val="455862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091496"/>
        <c:crosses val="autoZero"/>
        <c:auto val="1"/>
        <c:lblAlgn val="ctr"/>
        <c:lblOffset val="100"/>
        <c:noMultiLvlLbl val="0"/>
      </c:catAx>
      <c:valAx>
        <c:axId val="45909149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55862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CAPBEP.xlsm]p10-18!Tableau croisé dynamique20</c:name>
    <c:fmtId val="12"/>
  </c:pivotSource>
  <c:chart>
    <c:autoTitleDeleted val="1"/>
    <c:pivotFmts>
      <c:pivotFmt>
        <c:idx val="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'p10-18'!$B$63:$B$64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'p10-18'!$B$65:$B$70</c:f>
              <c:numCache>
                <c:formatCode>0.00</c:formatCode>
                <c:ptCount val="6"/>
                <c:pt idx="0">
                  <c:v>12.121865005602794</c:v>
                </c:pt>
                <c:pt idx="1">
                  <c:v>12.320177777777776</c:v>
                </c:pt>
                <c:pt idx="2">
                  <c:v>12.057052096569249</c:v>
                </c:pt>
                <c:pt idx="3">
                  <c:v>13.207062091503268</c:v>
                </c:pt>
                <c:pt idx="4">
                  <c:v>12.612029734156481</c:v>
                </c:pt>
                <c:pt idx="5">
                  <c:v>5.7764029535864978</c:v>
                </c:pt>
              </c:numCache>
            </c:numRef>
          </c:val>
        </c:ser>
        <c:ser>
          <c:idx val="1"/>
          <c:order val="1"/>
          <c:tx>
            <c:strRef>
              <c:f>'p10-18'!$C$63:$C$64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'p10-18'!$C$65:$C$70</c:f>
              <c:numCache>
                <c:formatCode>0.00</c:formatCode>
                <c:ptCount val="6"/>
                <c:pt idx="0">
                  <c:v>12.807106079154462</c:v>
                </c:pt>
                <c:pt idx="1">
                  <c:v>12.62987138175108</c:v>
                </c:pt>
                <c:pt idx="2">
                  <c:v>13.138888888888889</c:v>
                </c:pt>
                <c:pt idx="3">
                  <c:v>12.923091423185673</c:v>
                </c:pt>
                <c:pt idx="4">
                  <c:v>12.835995024875618</c:v>
                </c:pt>
                <c:pt idx="5">
                  <c:v>13.013938613856022</c:v>
                </c:pt>
              </c:numCache>
            </c:numRef>
          </c:val>
        </c:ser>
        <c:ser>
          <c:idx val="2"/>
          <c:order val="2"/>
          <c:tx>
            <c:strRef>
              <c:f>'p10-18'!$D$63:$D$64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'p10-18'!$D$65:$D$70</c:f>
              <c:numCache>
                <c:formatCode>0.00</c:formatCode>
                <c:ptCount val="6"/>
                <c:pt idx="0">
                  <c:v>12.673777777777778</c:v>
                </c:pt>
                <c:pt idx="1">
                  <c:v>12.399410650389393</c:v>
                </c:pt>
                <c:pt idx="2">
                  <c:v>12.521652065081351</c:v>
                </c:pt>
                <c:pt idx="3">
                  <c:v>12.996119733924614</c:v>
                </c:pt>
                <c:pt idx="4">
                  <c:v>12.775068421738565</c:v>
                </c:pt>
                <c:pt idx="5">
                  <c:v>12.893538461538462</c:v>
                </c:pt>
              </c:numCache>
            </c:numRef>
          </c:val>
        </c:ser>
        <c:ser>
          <c:idx val="3"/>
          <c:order val="3"/>
          <c:tx>
            <c:strRef>
              <c:f>'p10-18'!$E$63:$E$64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'p10-18'!$E$65:$E$70</c:f>
              <c:numCache>
                <c:formatCode>0.00</c:formatCode>
                <c:ptCount val="6"/>
                <c:pt idx="0">
                  <c:v>12.296555277420236</c:v>
                </c:pt>
                <c:pt idx="1">
                  <c:v>11.979222908739814</c:v>
                </c:pt>
                <c:pt idx="2">
                  <c:v>12.878009095330162</c:v>
                </c:pt>
                <c:pt idx="3">
                  <c:v>12.232073780562297</c:v>
                </c:pt>
                <c:pt idx="4">
                  <c:v>12.43667272319218</c:v>
                </c:pt>
                <c:pt idx="5">
                  <c:v>12.30387802706101</c:v>
                </c:pt>
              </c:numCache>
            </c:numRef>
          </c:val>
        </c:ser>
        <c:ser>
          <c:idx val="4"/>
          <c:order val="4"/>
          <c:tx>
            <c:strRef>
              <c:f>'p10-18'!$F$63:$F$64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'p10-18'!$F$65:$F$70</c:f>
              <c:numCache>
                <c:formatCode>0.00</c:formatCode>
                <c:ptCount val="6"/>
                <c:pt idx="0">
                  <c:v>12.692894237405106</c:v>
                </c:pt>
                <c:pt idx="1">
                  <c:v>12.274633928571427</c:v>
                </c:pt>
                <c:pt idx="2">
                  <c:v>12.845343580470164</c:v>
                </c:pt>
                <c:pt idx="3">
                  <c:v>12.592954645530602</c:v>
                </c:pt>
                <c:pt idx="4">
                  <c:v>12.83070637299622</c:v>
                </c:pt>
                <c:pt idx="5">
                  <c:v>12.909285187914517</c:v>
                </c:pt>
              </c:numCache>
            </c:numRef>
          </c:val>
        </c:ser>
        <c:ser>
          <c:idx val="5"/>
          <c:order val="5"/>
          <c:tx>
            <c:strRef>
              <c:f>'p10-18'!$G$63:$G$64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'p10-18'!$G$65:$G$70</c:f>
              <c:numCache>
                <c:formatCode>0.00</c:formatCode>
                <c:ptCount val="6"/>
                <c:pt idx="0">
                  <c:v>12.726085626727027</c:v>
                </c:pt>
                <c:pt idx="1">
                  <c:v>12.144280945701878</c:v>
                </c:pt>
                <c:pt idx="2">
                  <c:v>13.230705466223428</c:v>
                </c:pt>
                <c:pt idx="3">
                  <c:v>12.524401499518312</c:v>
                </c:pt>
                <c:pt idx="4">
                  <c:v>12.855196096780061</c:v>
                </c:pt>
                <c:pt idx="5">
                  <c:v>12.990474281174009</c:v>
                </c:pt>
              </c:numCache>
            </c:numRef>
          </c:val>
        </c:ser>
        <c:ser>
          <c:idx val="6"/>
          <c:order val="6"/>
          <c:tx>
            <c:strRef>
              <c:f>'p10-18'!$H$63:$H$64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'p10-18'!$H$65:$H$70</c:f>
              <c:numCache>
                <c:formatCode>0.00</c:formatCode>
                <c:ptCount val="6"/>
                <c:pt idx="0">
                  <c:v>12.835768250787881</c:v>
                </c:pt>
                <c:pt idx="1">
                  <c:v>12.368691255793571</c:v>
                </c:pt>
                <c:pt idx="2">
                  <c:v>13.351600782801459</c:v>
                </c:pt>
                <c:pt idx="3">
                  <c:v>12.597267188881371</c:v>
                </c:pt>
                <c:pt idx="4">
                  <c:v>12.883807639819347</c:v>
                </c:pt>
                <c:pt idx="5">
                  <c:v>13.075791608618466</c:v>
                </c:pt>
              </c:numCache>
            </c:numRef>
          </c:val>
        </c:ser>
        <c:ser>
          <c:idx val="7"/>
          <c:order val="7"/>
          <c:tx>
            <c:strRef>
              <c:f>'p10-18'!$I$63:$I$64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'p10-18'!$I$65:$I$70</c:f>
              <c:numCache>
                <c:formatCode>0.00</c:formatCode>
                <c:ptCount val="6"/>
                <c:pt idx="0">
                  <c:v>12.87</c:v>
                </c:pt>
                <c:pt idx="1">
                  <c:v>12.391582302212258</c:v>
                </c:pt>
                <c:pt idx="2">
                  <c:v>12.942501056189274</c:v>
                </c:pt>
                <c:pt idx="3">
                  <c:v>12.949226690234202</c:v>
                </c:pt>
                <c:pt idx="4">
                  <c:v>12.97393030436699</c:v>
                </c:pt>
                <c:pt idx="5">
                  <c:v>13.129924242424222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092280"/>
        <c:axId val="459092672"/>
      </c:barChart>
      <c:catAx>
        <c:axId val="45909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092672"/>
        <c:crosses val="autoZero"/>
        <c:auto val="1"/>
        <c:lblAlgn val="ctr"/>
        <c:lblOffset val="100"/>
        <c:noMultiLvlLbl val="0"/>
      </c:catAx>
      <c:valAx>
        <c:axId val="459092672"/>
        <c:scaling>
          <c:orientation val="minMax"/>
          <c:min val="1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092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CAPBEP.xlsm]p10-18!Tableau croisé dynamique21</c:name>
    <c:fmtId val="1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'p10-18'!$O$63:$O$64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'p10-18'!$O$65:$O$69</c:f>
              <c:numCache>
                <c:formatCode>General</c:formatCode>
                <c:ptCount val="5"/>
                <c:pt idx="0">
                  <c:v>1535</c:v>
                </c:pt>
                <c:pt idx="1">
                  <c:v>269</c:v>
                </c:pt>
                <c:pt idx="2">
                  <c:v>918</c:v>
                </c:pt>
                <c:pt idx="3">
                  <c:v>2967</c:v>
                </c:pt>
                <c:pt idx="4">
                  <c:v>498</c:v>
                </c:pt>
              </c:numCache>
            </c:numRef>
          </c:val>
        </c:ser>
        <c:ser>
          <c:idx val="1"/>
          <c:order val="1"/>
          <c:tx>
            <c:strRef>
              <c:f>'p10-18'!$P$63:$P$64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'p10-18'!$P$65:$P$69</c:f>
              <c:numCache>
                <c:formatCode>General</c:formatCode>
                <c:ptCount val="5"/>
                <c:pt idx="0">
                  <c:v>1668</c:v>
                </c:pt>
                <c:pt idx="1">
                  <c:v>216</c:v>
                </c:pt>
                <c:pt idx="2">
                  <c:v>806</c:v>
                </c:pt>
                <c:pt idx="3">
                  <c:v>3079</c:v>
                </c:pt>
                <c:pt idx="4">
                  <c:v>625</c:v>
                </c:pt>
              </c:numCache>
            </c:numRef>
          </c:val>
        </c:ser>
        <c:ser>
          <c:idx val="2"/>
          <c:order val="2"/>
          <c:tx>
            <c:strRef>
              <c:f>'p10-18'!$Q$63:$Q$64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'p10-18'!$Q$65:$Q$69</c:f>
              <c:numCache>
                <c:formatCode>General</c:formatCode>
                <c:ptCount val="5"/>
                <c:pt idx="0">
                  <c:v>1548</c:v>
                </c:pt>
                <c:pt idx="1">
                  <c:v>187</c:v>
                </c:pt>
                <c:pt idx="2">
                  <c:v>651</c:v>
                </c:pt>
                <c:pt idx="3">
                  <c:v>3048</c:v>
                </c:pt>
                <c:pt idx="4">
                  <c:v>825</c:v>
                </c:pt>
              </c:numCache>
            </c:numRef>
          </c:val>
        </c:ser>
        <c:ser>
          <c:idx val="3"/>
          <c:order val="3"/>
          <c:tx>
            <c:strRef>
              <c:f>'p10-18'!$R$63:$R$64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'p10-18'!$R$65:$R$69</c:f>
              <c:numCache>
                <c:formatCode>General</c:formatCode>
                <c:ptCount val="5"/>
                <c:pt idx="0">
                  <c:v>2030</c:v>
                </c:pt>
                <c:pt idx="1">
                  <c:v>543</c:v>
                </c:pt>
                <c:pt idx="2">
                  <c:v>1470</c:v>
                </c:pt>
                <c:pt idx="3">
                  <c:v>2960</c:v>
                </c:pt>
                <c:pt idx="4">
                  <c:v>1710</c:v>
                </c:pt>
              </c:numCache>
            </c:numRef>
          </c:val>
        </c:ser>
        <c:ser>
          <c:idx val="4"/>
          <c:order val="4"/>
          <c:tx>
            <c:strRef>
              <c:f>'p10-18'!$S$63:$S$64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'p10-18'!$S$65:$S$69</c:f>
              <c:numCache>
                <c:formatCode>General</c:formatCode>
                <c:ptCount val="5"/>
                <c:pt idx="0">
                  <c:v>1508</c:v>
                </c:pt>
                <c:pt idx="1">
                  <c:v>992</c:v>
                </c:pt>
                <c:pt idx="2">
                  <c:v>1384</c:v>
                </c:pt>
                <c:pt idx="3">
                  <c:v>2947</c:v>
                </c:pt>
                <c:pt idx="4">
                  <c:v>1881</c:v>
                </c:pt>
              </c:numCache>
            </c:numRef>
          </c:val>
        </c:ser>
        <c:ser>
          <c:idx val="5"/>
          <c:order val="5"/>
          <c:tx>
            <c:strRef>
              <c:f>'p10-18'!$T$63:$T$64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'p10-18'!$T$65:$T$69</c:f>
              <c:numCache>
                <c:formatCode>General</c:formatCode>
                <c:ptCount val="5"/>
                <c:pt idx="0">
                  <c:v>1799</c:v>
                </c:pt>
                <c:pt idx="1">
                  <c:v>888</c:v>
                </c:pt>
                <c:pt idx="2">
                  <c:v>1235</c:v>
                </c:pt>
                <c:pt idx="3">
                  <c:v>2764</c:v>
                </c:pt>
                <c:pt idx="4">
                  <c:v>2037</c:v>
                </c:pt>
              </c:numCache>
            </c:numRef>
          </c:val>
        </c:ser>
        <c:ser>
          <c:idx val="6"/>
          <c:order val="6"/>
          <c:tx>
            <c:strRef>
              <c:f>'p10-18'!$U$63:$U$64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'p10-18'!$U$65:$U$69</c:f>
              <c:numCache>
                <c:formatCode>General</c:formatCode>
                <c:ptCount val="5"/>
                <c:pt idx="0">
                  <c:v>1705</c:v>
                </c:pt>
                <c:pt idx="1">
                  <c:v>1083</c:v>
                </c:pt>
                <c:pt idx="2">
                  <c:v>1334</c:v>
                </c:pt>
                <c:pt idx="3">
                  <c:v>2770</c:v>
                </c:pt>
                <c:pt idx="4">
                  <c:v>2029</c:v>
                </c:pt>
              </c:numCache>
            </c:numRef>
          </c:val>
        </c:ser>
        <c:ser>
          <c:idx val="7"/>
          <c:order val="7"/>
          <c:tx>
            <c:strRef>
              <c:f>'p10-18'!$V$63:$V$64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'p10-18'!$V$65:$V$69</c:f>
              <c:numCache>
                <c:formatCode>General</c:formatCode>
                <c:ptCount val="5"/>
                <c:pt idx="0">
                  <c:v>1820</c:v>
                </c:pt>
                <c:pt idx="1">
                  <c:v>1008</c:v>
                </c:pt>
                <c:pt idx="2">
                  <c:v>1347</c:v>
                </c:pt>
                <c:pt idx="3">
                  <c:v>2607</c:v>
                </c:pt>
                <c:pt idx="4">
                  <c:v>2110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089536"/>
        <c:axId val="459089928"/>
      </c:barChart>
      <c:catAx>
        <c:axId val="45908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089928"/>
        <c:crosses val="autoZero"/>
        <c:auto val="1"/>
        <c:lblAlgn val="ctr"/>
        <c:lblOffset val="100"/>
        <c:noMultiLvlLbl val="0"/>
      </c:catAx>
      <c:valAx>
        <c:axId val="459089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089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CAPBEP.xlsm]p10-18!Tableau croisé dynamique22</c:name>
    <c:fmtId val="10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'p10-18'!$B$91:$B$92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'p10-18'!$B$93:$B$98</c:f>
              <c:numCache>
                <c:formatCode>0.00</c:formatCode>
                <c:ptCount val="6"/>
                <c:pt idx="0">
                  <c:v>10.869338936479716</c:v>
                </c:pt>
                <c:pt idx="1">
                  <c:v>11.423687296416936</c:v>
                </c:pt>
                <c:pt idx="2">
                  <c:v>10.914163568773235</c:v>
                </c:pt>
                <c:pt idx="3">
                  <c:v>13.256732026143791</c:v>
                </c:pt>
                <c:pt idx="4">
                  <c:v>11.664189416919447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'p10-18'!$C$91:$C$92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'p10-18'!$C$93:$C$98</c:f>
              <c:numCache>
                <c:formatCode>0.00</c:formatCode>
                <c:ptCount val="6"/>
                <c:pt idx="0">
                  <c:v>12.268415137899131</c:v>
                </c:pt>
                <c:pt idx="1">
                  <c:v>11.801497101913609</c:v>
                </c:pt>
                <c:pt idx="2">
                  <c:v>13.037962962962963</c:v>
                </c:pt>
                <c:pt idx="3">
                  <c:v>12.828039702233248</c:v>
                </c:pt>
                <c:pt idx="4">
                  <c:v>12.246118869762906</c:v>
                </c:pt>
                <c:pt idx="5">
                  <c:v>12.636718761176269</c:v>
                </c:pt>
              </c:numCache>
            </c:numRef>
          </c:val>
        </c:ser>
        <c:ser>
          <c:idx val="2"/>
          <c:order val="2"/>
          <c:tx>
            <c:strRef>
              <c:f>'p10-18'!$D$91:$D$92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'p10-18'!$D$93:$D$98</c:f>
              <c:numCache>
                <c:formatCode>0.00</c:formatCode>
                <c:ptCount val="6"/>
                <c:pt idx="0">
                  <c:v>12.199776322096181</c:v>
                </c:pt>
                <c:pt idx="1">
                  <c:v>11.554069767441856</c:v>
                </c:pt>
                <c:pt idx="2">
                  <c:v>12.216577540106952</c:v>
                </c:pt>
                <c:pt idx="3">
                  <c:v>12.98509984639017</c:v>
                </c:pt>
                <c:pt idx="4">
                  <c:v>12.187795275590554</c:v>
                </c:pt>
                <c:pt idx="5">
                  <c:v>12.832121212121212</c:v>
                </c:pt>
              </c:numCache>
            </c:numRef>
          </c:val>
        </c:ser>
        <c:ser>
          <c:idx val="3"/>
          <c:order val="3"/>
          <c:tx>
            <c:strRef>
              <c:f>'p10-18'!$E$91:$E$92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'p10-18'!$E$93:$E$98</c:f>
              <c:numCache>
                <c:formatCode>0.00</c:formatCode>
                <c:ptCount val="6"/>
                <c:pt idx="0">
                  <c:v>11.783185577147698</c:v>
                </c:pt>
                <c:pt idx="1">
                  <c:v>11.17366592336754</c:v>
                </c:pt>
                <c:pt idx="2">
                  <c:v>12.13572464891323</c:v>
                </c:pt>
                <c:pt idx="3">
                  <c:v>12.248014418219945</c:v>
                </c:pt>
                <c:pt idx="4">
                  <c:v>11.68114624247284</c:v>
                </c:pt>
                <c:pt idx="5">
                  <c:v>12.171860556952623</c:v>
                </c:pt>
              </c:numCache>
            </c:numRef>
          </c:val>
        </c:ser>
        <c:ser>
          <c:idx val="4"/>
          <c:order val="4"/>
          <c:tx>
            <c:strRef>
              <c:f>'p10-18'!$F$91:$F$92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'p10-18'!$F$93:$F$98</c:f>
              <c:numCache>
                <c:formatCode>0.00</c:formatCode>
                <c:ptCount val="6"/>
                <c:pt idx="0">
                  <c:v>12.202252066115703</c:v>
                </c:pt>
                <c:pt idx="1">
                  <c:v>11.519595490716183</c:v>
                </c:pt>
                <c:pt idx="2">
                  <c:v>12.310887096774193</c:v>
                </c:pt>
                <c:pt idx="3">
                  <c:v>12.585693641618496</c:v>
                </c:pt>
                <c:pt idx="4">
                  <c:v>12.215395317271801</c:v>
                </c:pt>
                <c:pt idx="5">
                  <c:v>12.389526847421585</c:v>
                </c:pt>
              </c:numCache>
            </c:numRef>
          </c:val>
        </c:ser>
        <c:ser>
          <c:idx val="5"/>
          <c:order val="5"/>
          <c:tx>
            <c:strRef>
              <c:f>'p10-18'!$G$91:$G$92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'p10-18'!$G$93:$G$98</c:f>
              <c:numCache>
                <c:formatCode>0.00</c:formatCode>
                <c:ptCount val="6"/>
                <c:pt idx="0">
                  <c:v>12.146784335883972</c:v>
                </c:pt>
                <c:pt idx="1">
                  <c:v>11.316353069877049</c:v>
                </c:pt>
                <c:pt idx="2">
                  <c:v>12.734941123188408</c:v>
                </c:pt>
                <c:pt idx="3">
                  <c:v>12.421062946685874</c:v>
                </c:pt>
                <c:pt idx="4">
                  <c:v>11.964376481950556</c:v>
                </c:pt>
                <c:pt idx="5">
                  <c:v>12.705009099925077</c:v>
                </c:pt>
              </c:numCache>
            </c:numRef>
          </c:val>
        </c:ser>
        <c:ser>
          <c:idx val="6"/>
          <c:order val="6"/>
          <c:tx>
            <c:strRef>
              <c:f>'p10-18'!$H$91:$H$92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'p10-18'!$H$93:$H$98</c:f>
              <c:numCache>
                <c:formatCode>0.00</c:formatCode>
                <c:ptCount val="6"/>
                <c:pt idx="0">
                  <c:v>12.312584345324568</c:v>
                </c:pt>
                <c:pt idx="1">
                  <c:v>11.464531498398088</c:v>
                </c:pt>
                <c:pt idx="2">
                  <c:v>12.569823662493919</c:v>
                </c:pt>
                <c:pt idx="3">
                  <c:v>12.692892092734123</c:v>
                </c:pt>
                <c:pt idx="4">
                  <c:v>12.033246544801393</c:v>
                </c:pt>
                <c:pt idx="5">
                  <c:v>13.019225595161974</c:v>
                </c:pt>
              </c:numCache>
            </c:numRef>
          </c:val>
        </c:ser>
        <c:ser>
          <c:idx val="7"/>
          <c:order val="7"/>
          <c:tx>
            <c:strRef>
              <c:f>'p10-18'!$I$91:$I$92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'p10-18'!$I$93:$I$98</c:f>
              <c:numCache>
                <c:formatCode>0.00</c:formatCode>
                <c:ptCount val="6"/>
                <c:pt idx="0">
                  <c:v>12.51</c:v>
                </c:pt>
                <c:pt idx="1">
                  <c:v>11.75011468535951</c:v>
                </c:pt>
                <c:pt idx="2">
                  <c:v>12.229924300901232</c:v>
                </c:pt>
                <c:pt idx="3">
                  <c:v>13.120769102765149</c:v>
                </c:pt>
                <c:pt idx="4">
                  <c:v>12.346966072162127</c:v>
                </c:pt>
                <c:pt idx="5">
                  <c:v>13.182078822481525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83544"/>
        <c:axId val="459485112"/>
      </c:barChart>
      <c:catAx>
        <c:axId val="459483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485112"/>
        <c:crosses val="autoZero"/>
        <c:auto val="1"/>
        <c:lblAlgn val="ctr"/>
        <c:lblOffset val="100"/>
        <c:noMultiLvlLbl val="0"/>
      </c:catAx>
      <c:valAx>
        <c:axId val="459485112"/>
        <c:scaling>
          <c:orientation val="minMax"/>
          <c:min val="1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483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CAPBEP.xlsm]p10-18!Tableau croisé dynamique23</c:name>
    <c:fmtId val="1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'p10-18'!$O$91:$O$92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'p10-18'!$O$93:$O$97</c:f>
              <c:numCache>
                <c:formatCode>General</c:formatCode>
                <c:ptCount val="5"/>
                <c:pt idx="0">
                  <c:v>2740</c:v>
                </c:pt>
                <c:pt idx="1">
                  <c:v>518</c:v>
                </c:pt>
                <c:pt idx="2">
                  <c:v>306</c:v>
                </c:pt>
                <c:pt idx="3">
                  <c:v>4970</c:v>
                </c:pt>
                <c:pt idx="4">
                  <c:v>450</c:v>
                </c:pt>
              </c:numCache>
            </c:numRef>
          </c:val>
        </c:ser>
        <c:ser>
          <c:idx val="1"/>
          <c:order val="1"/>
          <c:tx>
            <c:strRef>
              <c:f>'p10-18'!$P$91:$P$92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'p10-18'!$P$93:$P$97</c:f>
              <c:numCache>
                <c:formatCode>General</c:formatCode>
                <c:ptCount val="5"/>
                <c:pt idx="0">
                  <c:v>3330</c:v>
                </c:pt>
                <c:pt idx="1">
                  <c:v>522</c:v>
                </c:pt>
                <c:pt idx="2">
                  <c:v>255</c:v>
                </c:pt>
                <c:pt idx="3">
                  <c:v>4961</c:v>
                </c:pt>
                <c:pt idx="4">
                  <c:v>756</c:v>
                </c:pt>
              </c:numCache>
            </c:numRef>
          </c:val>
        </c:ser>
        <c:ser>
          <c:idx val="2"/>
          <c:order val="2"/>
          <c:tx>
            <c:strRef>
              <c:f>'p10-18'!$Q$91:$Q$92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'p10-18'!$Q$93:$Q$97</c:f>
              <c:numCache>
                <c:formatCode>General</c:formatCode>
                <c:ptCount val="5"/>
                <c:pt idx="0">
                  <c:v>3203</c:v>
                </c:pt>
                <c:pt idx="1">
                  <c:v>612</c:v>
                </c:pt>
                <c:pt idx="2">
                  <c:v>251</c:v>
                </c:pt>
                <c:pt idx="3">
                  <c:v>4625</c:v>
                </c:pt>
                <c:pt idx="4">
                  <c:v>800</c:v>
                </c:pt>
              </c:numCache>
            </c:numRef>
          </c:val>
        </c:ser>
        <c:ser>
          <c:idx val="3"/>
          <c:order val="3"/>
          <c:tx>
            <c:strRef>
              <c:f>'p10-18'!$R$91:$R$92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'p10-18'!$R$93:$R$97</c:f>
              <c:numCache>
                <c:formatCode>General</c:formatCode>
                <c:ptCount val="5"/>
                <c:pt idx="0">
                  <c:v>3920</c:v>
                </c:pt>
                <c:pt idx="1">
                  <c:v>1114</c:v>
                </c:pt>
                <c:pt idx="2">
                  <c:v>956</c:v>
                </c:pt>
                <c:pt idx="3">
                  <c:v>4499</c:v>
                </c:pt>
                <c:pt idx="4">
                  <c:v>3200</c:v>
                </c:pt>
              </c:numCache>
            </c:numRef>
          </c:val>
        </c:ser>
        <c:ser>
          <c:idx val="4"/>
          <c:order val="4"/>
          <c:tx>
            <c:strRef>
              <c:f>'p10-18'!$S$91:$S$92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'p10-18'!$S$93:$S$97</c:f>
              <c:numCache>
                <c:formatCode>General</c:formatCode>
                <c:ptCount val="5"/>
                <c:pt idx="0">
                  <c:v>4092</c:v>
                </c:pt>
                <c:pt idx="1">
                  <c:v>1220</c:v>
                </c:pt>
                <c:pt idx="2">
                  <c:v>887</c:v>
                </c:pt>
                <c:pt idx="3">
                  <c:v>4726</c:v>
                </c:pt>
                <c:pt idx="4">
                  <c:v>3547</c:v>
                </c:pt>
              </c:numCache>
            </c:numRef>
          </c:val>
        </c:ser>
        <c:ser>
          <c:idx val="5"/>
          <c:order val="5"/>
          <c:tx>
            <c:strRef>
              <c:f>'p10-18'!$T$91:$T$92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'p10-18'!$T$93:$T$97</c:f>
              <c:numCache>
                <c:formatCode>General</c:formatCode>
                <c:ptCount val="5"/>
                <c:pt idx="0">
                  <c:v>3720</c:v>
                </c:pt>
                <c:pt idx="1">
                  <c:v>1353</c:v>
                </c:pt>
                <c:pt idx="2">
                  <c:v>920</c:v>
                </c:pt>
                <c:pt idx="3">
                  <c:v>4730</c:v>
                </c:pt>
                <c:pt idx="4">
                  <c:v>3815</c:v>
                </c:pt>
              </c:numCache>
            </c:numRef>
          </c:val>
        </c:ser>
        <c:ser>
          <c:idx val="6"/>
          <c:order val="6"/>
          <c:tx>
            <c:strRef>
              <c:f>'p10-18'!$U$91:$U$92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'p10-18'!$U$93:$U$97</c:f>
              <c:numCache>
                <c:formatCode>General</c:formatCode>
                <c:ptCount val="5"/>
                <c:pt idx="0">
                  <c:v>3651</c:v>
                </c:pt>
                <c:pt idx="1">
                  <c:v>1462</c:v>
                </c:pt>
                <c:pt idx="2">
                  <c:v>979</c:v>
                </c:pt>
                <c:pt idx="3">
                  <c:v>4667</c:v>
                </c:pt>
                <c:pt idx="4">
                  <c:v>3734</c:v>
                </c:pt>
              </c:numCache>
            </c:numRef>
          </c:val>
        </c:ser>
        <c:ser>
          <c:idx val="7"/>
          <c:order val="7"/>
          <c:tx>
            <c:strRef>
              <c:f>'p10-18'!$V$91:$V$92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'p10-18'!$V$93:$V$97</c:f>
              <c:numCache>
                <c:formatCode>General</c:formatCode>
                <c:ptCount val="5"/>
                <c:pt idx="0">
                  <c:v>3595</c:v>
                </c:pt>
                <c:pt idx="1">
                  <c:v>1400</c:v>
                </c:pt>
                <c:pt idx="2">
                  <c:v>965</c:v>
                </c:pt>
                <c:pt idx="3">
                  <c:v>4189</c:v>
                </c:pt>
                <c:pt idx="4">
                  <c:v>3499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82760"/>
        <c:axId val="459484328"/>
      </c:barChart>
      <c:catAx>
        <c:axId val="459482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484328"/>
        <c:crosses val="autoZero"/>
        <c:auto val="1"/>
        <c:lblAlgn val="ctr"/>
        <c:lblOffset val="100"/>
        <c:noMultiLvlLbl val="0"/>
      </c:catAx>
      <c:valAx>
        <c:axId val="459484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482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CAPBEP.xlsm]p10-18!Tableau croisé dynamique24</c:name>
    <c:fmtId val="1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'p10-18'!$B$117:$B$118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'p10-18'!$B$119:$B$124</c:f>
              <c:numCache>
                <c:formatCode>0.00</c:formatCode>
                <c:ptCount val="6"/>
                <c:pt idx="0">
                  <c:v>12.984440560997328</c:v>
                </c:pt>
                <c:pt idx="1">
                  <c:v>12.822408759124087</c:v>
                </c:pt>
                <c:pt idx="2">
                  <c:v>12.650559845559846</c:v>
                </c:pt>
                <c:pt idx="3">
                  <c:v>13.058052287581697</c:v>
                </c:pt>
                <c:pt idx="4">
                  <c:v>13.17787323943662</c:v>
                </c:pt>
                <c:pt idx="5">
                  <c:v>12.168955555555556</c:v>
                </c:pt>
              </c:numCache>
            </c:numRef>
          </c:val>
        </c:ser>
        <c:ser>
          <c:idx val="1"/>
          <c:order val="1"/>
          <c:tx>
            <c:strRef>
              <c:f>'p10-18'!$C$117:$C$118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'p10-18'!$C$119:$C$124</c:f>
              <c:numCache>
                <c:formatCode>0.00</c:formatCode>
                <c:ptCount val="6"/>
                <c:pt idx="0">
                  <c:v>13.157715798045603</c:v>
                </c:pt>
                <c:pt idx="1">
                  <c:v>13.044804804804803</c:v>
                </c:pt>
                <c:pt idx="2">
                  <c:v>13.180651340996169</c:v>
                </c:pt>
                <c:pt idx="3">
                  <c:v>13.223529411764703</c:v>
                </c:pt>
                <c:pt idx="4">
                  <c:v>13.202096351542027</c:v>
                </c:pt>
                <c:pt idx="5">
                  <c:v>13.325793650793649</c:v>
                </c:pt>
              </c:numCache>
            </c:numRef>
          </c:val>
        </c:ser>
        <c:ser>
          <c:idx val="2"/>
          <c:order val="2"/>
          <c:tx>
            <c:strRef>
              <c:f>'p10-18'!$D$117:$D$118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'p10-18'!$D$119:$D$124</c:f>
              <c:numCache>
                <c:formatCode>0.00</c:formatCode>
                <c:ptCount val="6"/>
                <c:pt idx="0">
                  <c:v>12.986366030976715</c:v>
                </c:pt>
                <c:pt idx="1">
                  <c:v>12.807961286294102</c:v>
                </c:pt>
                <c:pt idx="2">
                  <c:v>12.614869281045753</c:v>
                </c:pt>
                <c:pt idx="3">
                  <c:v>13.024701195219125</c:v>
                </c:pt>
                <c:pt idx="4">
                  <c:v>13.162097297297297</c:v>
                </c:pt>
                <c:pt idx="5">
                  <c:v>12.956875</c:v>
                </c:pt>
              </c:numCache>
            </c:numRef>
          </c:val>
        </c:ser>
        <c:ser>
          <c:idx val="3"/>
          <c:order val="3"/>
          <c:tx>
            <c:strRef>
              <c:f>'p10-18'!$E$117:$E$118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'p10-18'!$E$119:$E$124</c:f>
              <c:numCache>
                <c:formatCode>0.00</c:formatCode>
                <c:ptCount val="6"/>
                <c:pt idx="0">
                  <c:v>12.623313272779619</c:v>
                </c:pt>
                <c:pt idx="1">
                  <c:v>12.39638634759331</c:v>
                </c:pt>
                <c:pt idx="2">
                  <c:v>13.239822788691377</c:v>
                </c:pt>
                <c:pt idx="3">
                  <c:v>12.207562549017585</c:v>
                </c:pt>
                <c:pt idx="4">
                  <c:v>12.933751714730132</c:v>
                </c:pt>
                <c:pt idx="5">
                  <c:v>12.37442486265018</c:v>
                </c:pt>
              </c:numCache>
            </c:numRef>
          </c:val>
        </c:ser>
        <c:ser>
          <c:idx val="4"/>
          <c:order val="4"/>
          <c:tx>
            <c:strRef>
              <c:f>'p10-18'!$F$117:$F$118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'p10-18'!$F$119:$F$124</c:f>
              <c:numCache>
                <c:formatCode>0.00</c:formatCode>
                <c:ptCount val="6"/>
                <c:pt idx="0">
                  <c:v>12.988255942509673</c:v>
                </c:pt>
                <c:pt idx="1">
                  <c:v>12.552883675464319</c:v>
                </c:pt>
                <c:pt idx="2">
                  <c:v>13.279918032786886</c:v>
                </c:pt>
                <c:pt idx="3">
                  <c:v>12.604284103720406</c:v>
                </c:pt>
                <c:pt idx="4">
                  <c:v>13.214396953025814</c:v>
                </c:pt>
                <c:pt idx="5">
                  <c:v>13.184916831124893</c:v>
                </c:pt>
              </c:numCache>
            </c:numRef>
          </c:val>
        </c:ser>
        <c:ser>
          <c:idx val="5"/>
          <c:order val="5"/>
          <c:tx>
            <c:strRef>
              <c:f>'p10-18'!$G$117:$G$118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'p10-18'!$G$119:$G$124</c:f>
              <c:numCache>
                <c:formatCode>0.00</c:formatCode>
                <c:ptCount val="6"/>
                <c:pt idx="0">
                  <c:v>13.073674370709968</c:v>
                </c:pt>
                <c:pt idx="1">
                  <c:v>12.544668646940821</c:v>
                </c:pt>
                <c:pt idx="2">
                  <c:v>13.556085168082332</c:v>
                </c:pt>
                <c:pt idx="3">
                  <c:v>12.663122274244467</c:v>
                </c:pt>
                <c:pt idx="4">
                  <c:v>13.37575115288762</c:v>
                </c:pt>
                <c:pt idx="5">
                  <c:v>13.142896974281236</c:v>
                </c:pt>
              </c:numCache>
            </c:numRef>
          </c:val>
        </c:ser>
        <c:ser>
          <c:idx val="6"/>
          <c:order val="6"/>
          <c:tx>
            <c:strRef>
              <c:f>'p10-18'!$H$117:$H$118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'p10-18'!$H$119:$H$124</c:f>
              <c:numCache>
                <c:formatCode>0.00</c:formatCode>
                <c:ptCount val="6"/>
                <c:pt idx="0">
                  <c:v>13.157808105934377</c:v>
                </c:pt>
                <c:pt idx="1">
                  <c:v>12.790929652495654</c:v>
                </c:pt>
                <c:pt idx="2">
                  <c:v>13.930714750854174</c:v>
                </c:pt>
                <c:pt idx="3">
                  <c:v>12.466967268820524</c:v>
                </c:pt>
                <c:pt idx="4">
                  <c:v>13.388640344597521</c:v>
                </c:pt>
                <c:pt idx="5">
                  <c:v>13.106528738051574</c:v>
                </c:pt>
              </c:numCache>
            </c:numRef>
          </c:val>
        </c:ser>
        <c:ser>
          <c:idx val="7"/>
          <c:order val="7"/>
          <c:tx>
            <c:strRef>
              <c:f>'p10-18'!$I$117:$I$118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'p10-18'!$I$119:$I$124</c:f>
              <c:numCache>
                <c:formatCode>0.00</c:formatCode>
                <c:ptCount val="6"/>
                <c:pt idx="0">
                  <c:v>13.09</c:v>
                </c:pt>
                <c:pt idx="1">
                  <c:v>12.712412270849379</c:v>
                </c:pt>
                <c:pt idx="2">
                  <c:v>13.471834542754982</c:v>
                </c:pt>
                <c:pt idx="3">
                  <c:v>12.698287712270488</c:v>
                </c:pt>
                <c:pt idx="4">
                  <c:v>13.42042428417879</c:v>
                </c:pt>
                <c:pt idx="5">
                  <c:v>13.097130179221301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83936"/>
        <c:axId val="457322576"/>
      </c:barChart>
      <c:catAx>
        <c:axId val="459483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322576"/>
        <c:crosses val="autoZero"/>
        <c:auto val="1"/>
        <c:lblAlgn val="ctr"/>
        <c:lblOffset val="100"/>
        <c:noMultiLvlLbl val="0"/>
      </c:catAx>
      <c:valAx>
        <c:axId val="45732257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483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dynamique5</c:name>
    <c:fmtId val="20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41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42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</c:pivotFmt>
      <c:pivotFmt>
        <c:idx val="45"/>
      </c:pivotFmt>
      <c:pivotFmt>
        <c:idx val="46"/>
      </c:pivotFmt>
      <c:pivotFmt>
        <c:idx val="47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48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49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50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  <c:pivotFmt>
        <c:idx val="51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54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55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56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57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58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  <c:pivotFmt>
        <c:idx val="59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62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63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64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65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66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'p20-30 CP1'!$D$188</c:f>
              <c:strCache>
                <c:ptCount val="1"/>
                <c:pt idx="0">
                  <c:v> EFF 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CP1'!$D$189:$D$195</c:f>
              <c:numCache>
                <c:formatCode>General</c:formatCode>
                <c:ptCount val="6"/>
                <c:pt idx="0">
                  <c:v>1975</c:v>
                </c:pt>
                <c:pt idx="1">
                  <c:v>17</c:v>
                </c:pt>
                <c:pt idx="2">
                  <c:v>226</c:v>
                </c:pt>
                <c:pt idx="3">
                  <c:v>184</c:v>
                </c:pt>
                <c:pt idx="4">
                  <c:v>442</c:v>
                </c:pt>
                <c:pt idx="5">
                  <c:v>657</c:v>
                </c:pt>
              </c:numCache>
            </c:numRef>
          </c:val>
        </c:ser>
        <c:ser>
          <c:idx val="3"/>
          <c:order val="3"/>
          <c:tx>
            <c:strRef>
              <c:f>'p20-30 CP1'!$E$188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E06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CP1'!$E$189:$E$195</c:f>
              <c:numCache>
                <c:formatCode>General</c:formatCode>
                <c:ptCount val="6"/>
                <c:pt idx="0">
                  <c:v>697</c:v>
                </c:pt>
                <c:pt idx="1">
                  <c:v>3</c:v>
                </c:pt>
                <c:pt idx="2">
                  <c:v>82</c:v>
                </c:pt>
                <c:pt idx="3">
                  <c:v>213</c:v>
                </c:pt>
                <c:pt idx="4">
                  <c:v>265</c:v>
                </c:pt>
                <c:pt idx="5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323752"/>
        <c:axId val="457325712"/>
      </c:barChart>
      <c:lineChart>
        <c:grouping val="standard"/>
        <c:varyColors val="0"/>
        <c:ser>
          <c:idx val="0"/>
          <c:order val="0"/>
          <c:tx>
            <c:strRef>
              <c:f>'p20-30 CP1'!$B$188</c:f>
              <c:strCache>
                <c:ptCount val="1"/>
                <c:pt idx="0">
                  <c:v> Moy G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CP1'!$B$189:$B$195</c:f>
              <c:numCache>
                <c:formatCode>0.00</c:formatCode>
                <c:ptCount val="6"/>
                <c:pt idx="0">
                  <c:v>12.542374616171974</c:v>
                </c:pt>
                <c:pt idx="1">
                  <c:v>13.911764705882353</c:v>
                </c:pt>
                <c:pt idx="2">
                  <c:v>12.185333333333336</c:v>
                </c:pt>
                <c:pt idx="3">
                  <c:v>12.774444444444445</c:v>
                </c:pt>
                <c:pt idx="4">
                  <c:v>12.409447004608301</c:v>
                </c:pt>
                <c:pt idx="5">
                  <c:v>13.488190184049076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CP1'!$C$188</c:f>
              <c:strCache>
                <c:ptCount val="1"/>
                <c:pt idx="0">
                  <c:v> Moy F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diamond"/>
            <c:size val="7"/>
            <c:spPr>
              <a:solidFill>
                <a:srgbClr val="D638BF"/>
              </a:solidFill>
              <a:ln>
                <a:solidFill>
                  <a:srgbClr val="FF99FF"/>
                </a:solidFill>
              </a:ln>
            </c:spPr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CP1'!$C$189:$C$195</c:f>
              <c:numCache>
                <c:formatCode>0.00</c:formatCode>
                <c:ptCount val="6"/>
                <c:pt idx="0">
                  <c:v>11.411209439528021</c:v>
                </c:pt>
                <c:pt idx="1">
                  <c:v>11.566666666666668</c:v>
                </c:pt>
                <c:pt idx="2">
                  <c:v>10.701219512195122</c:v>
                </c:pt>
                <c:pt idx="3">
                  <c:v>10.962499999999999</c:v>
                </c:pt>
                <c:pt idx="4">
                  <c:v>11.299221789883267</c:v>
                </c:pt>
                <c:pt idx="5">
                  <c:v>12.526315789473685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'p20-30 CP1'!$F$188</c:f>
              <c:strCache>
                <c:ptCount val="1"/>
                <c:pt idx="0">
                  <c:v> Moy Acad CP G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CP1'!$F$189:$F$195</c:f>
              <c:numCache>
                <c:formatCode>0.00</c:formatCode>
                <c:ptCount val="6"/>
                <c:pt idx="0">
                  <c:v>12.712412270849379</c:v>
                </c:pt>
                <c:pt idx="1">
                  <c:v>12.712412270849379</c:v>
                </c:pt>
                <c:pt idx="2">
                  <c:v>12.712412270849379</c:v>
                </c:pt>
                <c:pt idx="3">
                  <c:v>12.712412270849379</c:v>
                </c:pt>
                <c:pt idx="4">
                  <c:v>12.712412270849379</c:v>
                </c:pt>
                <c:pt idx="5">
                  <c:v>12.712412270849379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'p20-30 CP1'!$G$188</c:f>
              <c:strCache>
                <c:ptCount val="1"/>
                <c:pt idx="0">
                  <c:v> Moy Acad CP F</c:v>
                </c:pt>
              </c:strCache>
            </c:strRef>
          </c:tx>
          <c:spPr>
            <a:ln w="28575">
              <a:solidFill>
                <a:srgbClr val="E06ACF"/>
              </a:solidFill>
              <a:prstDash val="sysDot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CP1'!$G$189:$G$195</c:f>
              <c:numCache>
                <c:formatCode>0.00</c:formatCode>
                <c:ptCount val="6"/>
                <c:pt idx="0">
                  <c:v>11.75011468535951</c:v>
                </c:pt>
                <c:pt idx="1">
                  <c:v>11.75011468535951</c:v>
                </c:pt>
                <c:pt idx="2">
                  <c:v>11.75011468535951</c:v>
                </c:pt>
                <c:pt idx="3">
                  <c:v>11.75011468535951</c:v>
                </c:pt>
                <c:pt idx="4">
                  <c:v>11.75011468535951</c:v>
                </c:pt>
                <c:pt idx="5">
                  <c:v>11.75011468535951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'p20-30 CP1'!$H$188</c:f>
              <c:strCache>
                <c:ptCount val="1"/>
                <c:pt idx="0">
                  <c:v> Moy Acad G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CP1'!$H$189:$H$195</c:f>
              <c:numCache>
                <c:formatCode>0.00</c:formatCode>
                <c:ptCount val="6"/>
                <c:pt idx="0">
                  <c:v>13.092281731474728</c:v>
                </c:pt>
                <c:pt idx="1">
                  <c:v>13.092281731474728</c:v>
                </c:pt>
                <c:pt idx="2">
                  <c:v>13.092281731474728</c:v>
                </c:pt>
                <c:pt idx="3">
                  <c:v>13.092281731474728</c:v>
                </c:pt>
                <c:pt idx="4">
                  <c:v>13.092281731474728</c:v>
                </c:pt>
                <c:pt idx="5">
                  <c:v>13.092281731474728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'p20-30 CP1'!$I$188</c:f>
              <c:strCache>
                <c:ptCount val="1"/>
                <c:pt idx="0">
                  <c:v> Moy Acad F</c:v>
                </c:pt>
              </c:strCache>
            </c:strRef>
          </c:tx>
          <c:spPr>
            <a:ln w="28575">
              <a:solidFill>
                <a:srgbClr val="D638BF"/>
              </a:solidFill>
              <a:prstDash val="sysDash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CP1'!$I$189:$I$195</c:f>
              <c:numCache>
                <c:formatCode>0.00</c:formatCode>
                <c:ptCount val="6"/>
                <c:pt idx="0">
                  <c:v>12.514794331144124</c:v>
                </c:pt>
                <c:pt idx="1">
                  <c:v>12.514794331144124</c:v>
                </c:pt>
                <c:pt idx="2">
                  <c:v>12.514794331144124</c:v>
                </c:pt>
                <c:pt idx="3">
                  <c:v>12.514794331144124</c:v>
                </c:pt>
                <c:pt idx="4">
                  <c:v>12.514794331144124</c:v>
                </c:pt>
                <c:pt idx="5">
                  <c:v>12.514794331144124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324536"/>
        <c:axId val="457324144"/>
      </c:lineChart>
      <c:catAx>
        <c:axId val="45732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325712"/>
        <c:crosses val="autoZero"/>
        <c:auto val="1"/>
        <c:lblAlgn val="ctr"/>
        <c:lblOffset val="100"/>
        <c:noMultiLvlLbl val="0"/>
      </c:catAx>
      <c:valAx>
        <c:axId val="45732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323752"/>
        <c:crosses val="autoZero"/>
        <c:crossBetween val="between"/>
      </c:valAx>
      <c:valAx>
        <c:axId val="45732414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457324536"/>
        <c:crosses val="max"/>
        <c:crossBetween val="between"/>
      </c:valAx>
      <c:catAx>
        <c:axId val="457324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73241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5471152191836493E-2"/>
          <c:y val="0.90376265841021375"/>
          <c:w val="0.96905754145055178"/>
          <c:h val="7.9069996489959701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6350"/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dynamique12</c:name>
    <c:fmtId val="26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'p20-30 CP1'!$L$189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CP1'!$L$190:$L$197</c:f>
              <c:numCache>
                <c:formatCode>0.00</c:formatCode>
                <c:ptCount val="7"/>
                <c:pt idx="0">
                  <c:v>-1.5400000000000009</c:v>
                </c:pt>
                <c:pt idx="1">
                  <c:v>-1.7899999999999991</c:v>
                </c:pt>
                <c:pt idx="2">
                  <c:v>-0.51999999999999957</c:v>
                </c:pt>
                <c:pt idx="3">
                  <c:v>-1.2700000000000014</c:v>
                </c:pt>
                <c:pt idx="4">
                  <c:v>-0.33000000000000007</c:v>
                </c:pt>
                <c:pt idx="5">
                  <c:v>-1.08</c:v>
                </c:pt>
                <c:pt idx="6">
                  <c:v>-1.0099999999999998</c:v>
                </c:pt>
              </c:numCache>
            </c:numRef>
          </c:val>
        </c:ser>
        <c:ser>
          <c:idx val="1"/>
          <c:order val="1"/>
          <c:tx>
            <c:strRef>
              <c:f>'p20-30 CP1'!$M$189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CP1'!$M$190:$M$197</c:f>
              <c:numCache>
                <c:formatCode>0.00</c:formatCode>
                <c:ptCount val="7"/>
                <c:pt idx="0">
                  <c:v>-1.4800000000000004</c:v>
                </c:pt>
                <c:pt idx="1">
                  <c:v>-3.58</c:v>
                </c:pt>
                <c:pt idx="2">
                  <c:v>-2.7000000000000011</c:v>
                </c:pt>
                <c:pt idx="3">
                  <c:v>-2.1399999999999988</c:v>
                </c:pt>
                <c:pt idx="4">
                  <c:v>-1.4600000000000009</c:v>
                </c:pt>
                <c:pt idx="5">
                  <c:v>-1.4100000000000001</c:v>
                </c:pt>
                <c:pt idx="6">
                  <c:v>1.17</c:v>
                </c:pt>
              </c:numCache>
            </c:numRef>
          </c:val>
        </c:ser>
        <c:ser>
          <c:idx val="2"/>
          <c:order val="2"/>
          <c:tx>
            <c:strRef>
              <c:f>'p20-30 CP1'!$N$189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CP1'!$N$190:$N$197</c:f>
              <c:numCache>
                <c:formatCode>0.00</c:formatCode>
                <c:ptCount val="7"/>
                <c:pt idx="0">
                  <c:v>-1.4870470202600199</c:v>
                </c:pt>
                <c:pt idx="1">
                  <c:v>-3.5490384615384603</c:v>
                </c:pt>
                <c:pt idx="2">
                  <c:v>-1.5079507278835411</c:v>
                </c:pt>
                <c:pt idx="3">
                  <c:v>-0.72812834224598788</c:v>
                </c:pt>
                <c:pt idx="4">
                  <c:v>-1.6611431293165086</c:v>
                </c:pt>
                <c:pt idx="5">
                  <c:v>-1.7893622946254659</c:v>
                </c:pt>
                <c:pt idx="6">
                  <c:v>-0.55674564535324578</c:v>
                </c:pt>
              </c:numCache>
            </c:numRef>
          </c:val>
        </c:ser>
        <c:ser>
          <c:idx val="3"/>
          <c:order val="3"/>
          <c:tx>
            <c:strRef>
              <c:f>'p20-30 CP1'!$O$189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CP1'!$O$190:$O$197</c:f>
              <c:numCache>
                <c:formatCode>0.00</c:formatCode>
                <c:ptCount val="7"/>
                <c:pt idx="0">
                  <c:v>-1.8404873958480756</c:v>
                </c:pt>
                <c:pt idx="1">
                  <c:v>-5.0884615384615373</c:v>
                </c:pt>
                <c:pt idx="2">
                  <c:v>0.5441348973606992</c:v>
                </c:pt>
                <c:pt idx="3">
                  <c:v>-1.3795797573246507</c:v>
                </c:pt>
                <c:pt idx="4">
                  <c:v>-0.78164803111327075</c:v>
                </c:pt>
                <c:pt idx="5">
                  <c:v>-1.1490240093694926</c:v>
                </c:pt>
                <c:pt idx="6">
                  <c:v>-1.7364855072463712</c:v>
                </c:pt>
              </c:numCache>
            </c:numRef>
          </c:val>
        </c:ser>
        <c:ser>
          <c:idx val="4"/>
          <c:order val="4"/>
          <c:tx>
            <c:strRef>
              <c:f>'p20-30 CP1'!$P$189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CP1'!$P$190:$P$197</c:f>
              <c:numCache>
                <c:formatCode>0.00</c:formatCode>
                <c:ptCount val="7"/>
                <c:pt idx="0">
                  <c:v>-1.3743902215778583</c:v>
                </c:pt>
                <c:pt idx="1">
                  <c:v>-1.1504553734061957</c:v>
                </c:pt>
                <c:pt idx="2">
                  <c:v>0.86349104859335846</c:v>
                </c:pt>
                <c:pt idx="3">
                  <c:v>-1.0183837935751026</c:v>
                </c:pt>
                <c:pt idx="4">
                  <c:v>-0.51577777777777811</c:v>
                </c:pt>
                <c:pt idx="5">
                  <c:v>-2.1522410479763021</c:v>
                </c:pt>
                <c:pt idx="6">
                  <c:v>-0.25231098206930014</c:v>
                </c:pt>
              </c:numCache>
            </c:numRef>
          </c:val>
        </c:ser>
        <c:ser>
          <c:idx val="5"/>
          <c:order val="5"/>
          <c:tx>
            <c:strRef>
              <c:f>'p20-30 CP1'!$Q$189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CP1'!$Q$190:$Q$197</c:f>
              <c:numCache>
                <c:formatCode>0.00</c:formatCode>
                <c:ptCount val="7"/>
                <c:pt idx="0">
                  <c:v>-1.0999999999999996</c:v>
                </c:pt>
                <c:pt idx="1">
                  <c:v>0.92999999999999972</c:v>
                </c:pt>
                <c:pt idx="2">
                  <c:v>-0.40000000000000036</c:v>
                </c:pt>
                <c:pt idx="3">
                  <c:v>-2.1999999999999993</c:v>
                </c:pt>
                <c:pt idx="4">
                  <c:v>-1.1999999999999993</c:v>
                </c:pt>
                <c:pt idx="5">
                  <c:v>-1.1999999999999993</c:v>
                </c:pt>
                <c:pt idx="6">
                  <c:v>-0.90000000000000036</c:v>
                </c:pt>
              </c:numCache>
            </c:numRef>
          </c:val>
        </c:ser>
        <c:ser>
          <c:idx val="6"/>
          <c:order val="6"/>
          <c:tx>
            <c:strRef>
              <c:f>'p20-30 CP1'!$R$189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CP1'!$R$190:$R$197</c:f>
              <c:numCache>
                <c:formatCode>General</c:formatCode>
                <c:ptCount val="7"/>
                <c:pt idx="0" formatCode="0.00">
                  <c:v>-1.2690006367933453</c:v>
                </c:pt>
                <c:pt idx="2" formatCode="0.00">
                  <c:v>1.1798695575533209</c:v>
                </c:pt>
                <c:pt idx="3" formatCode="0.00">
                  <c:v>-2.1135538461538133</c:v>
                </c:pt>
                <c:pt idx="4" formatCode="0.00">
                  <c:v>-3.102139661544447</c:v>
                </c:pt>
                <c:pt idx="5" formatCode="0.00">
                  <c:v>-1.2368426178418286</c:v>
                </c:pt>
                <c:pt idx="6" formatCode="0.00">
                  <c:v>7.4102215736591148E-2</c:v>
                </c:pt>
              </c:numCache>
            </c:numRef>
          </c:val>
        </c:ser>
        <c:ser>
          <c:idx val="7"/>
          <c:order val="7"/>
          <c:tx>
            <c:strRef>
              <c:f>'p20-30 CP1'!$S$189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CP1'!$S$190:$S$197</c:f>
              <c:numCache>
                <c:formatCode>0.00</c:formatCode>
                <c:ptCount val="7"/>
                <c:pt idx="0">
                  <c:v>-1.1607699708298096</c:v>
                </c:pt>
                <c:pt idx="1">
                  <c:v>-6.3413461538461533</c:v>
                </c:pt>
                <c:pt idx="2">
                  <c:v>-0.17771051183269293</c:v>
                </c:pt>
                <c:pt idx="3">
                  <c:v>-2.0230916454484849</c:v>
                </c:pt>
                <c:pt idx="4">
                  <c:v>-2.111919949968728</c:v>
                </c:pt>
                <c:pt idx="5">
                  <c:v>-1.3171577776313885</c:v>
                </c:pt>
                <c:pt idx="6">
                  <c:v>-1.3351400560224143</c:v>
                </c:pt>
              </c:numCache>
            </c:numRef>
          </c:val>
        </c:ser>
        <c:ser>
          <c:idx val="8"/>
          <c:order val="8"/>
          <c:tx>
            <c:strRef>
              <c:f>'p20-30 CP1'!$T$189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CP1'!$T$190:$T$197</c:f>
              <c:numCache>
                <c:formatCode>0.00</c:formatCode>
                <c:ptCount val="7"/>
                <c:pt idx="0">
                  <c:v>-1.1311651766439539</c:v>
                </c:pt>
                <c:pt idx="1">
                  <c:v>-2.345098039215685</c:v>
                </c:pt>
                <c:pt idx="2">
                  <c:v>1.195523609163164</c:v>
                </c:pt>
                <c:pt idx="3">
                  <c:v>-1.4841138211382141</c:v>
                </c:pt>
                <c:pt idx="4">
                  <c:v>-1.8119444444444461</c:v>
                </c:pt>
                <c:pt idx="5">
                  <c:v>-0.96187439457539092</c:v>
                </c:pt>
                <c:pt idx="6">
                  <c:v>-1.110225214725034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323360"/>
        <c:axId val="457325320"/>
      </c:barChart>
      <c:catAx>
        <c:axId val="45732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325320"/>
        <c:crosses val="autoZero"/>
        <c:auto val="1"/>
        <c:lblAlgn val="ctr"/>
        <c:lblOffset val="100"/>
        <c:noMultiLvlLbl val="0"/>
      </c:catAx>
      <c:valAx>
        <c:axId val="45732532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323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dynamique25</c:name>
    <c:fmtId val="1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CP1'!$B$5:$B$6</c:f>
              <c:strCache>
                <c:ptCount val="1"/>
                <c:pt idx="0">
                  <c:v>COURSE DE DEMI-FOND</c:v>
                </c:pt>
              </c:strCache>
            </c:strRef>
          </c:tx>
          <c:marker>
            <c:symbol val="none"/>
          </c:marker>
          <c:cat>
            <c:strRef>
              <c:f>'p20-30 CP1'!$A$7:$A$14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CP1'!$B$7:$B$14</c:f>
              <c:numCache>
                <c:formatCode>General</c:formatCode>
                <c:ptCount val="8"/>
                <c:pt idx="0">
                  <c:v>816</c:v>
                </c:pt>
                <c:pt idx="1">
                  <c:v>760</c:v>
                </c:pt>
                <c:pt idx="2">
                  <c:v>730</c:v>
                </c:pt>
                <c:pt idx="3">
                  <c:v>862</c:v>
                </c:pt>
                <c:pt idx="4">
                  <c:v>747</c:v>
                </c:pt>
                <c:pt idx="5">
                  <c:v>903</c:v>
                </c:pt>
                <c:pt idx="6">
                  <c:v>700</c:v>
                </c:pt>
                <c:pt idx="7">
                  <c:v>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CP1'!$C$5:$C$6</c:f>
              <c:strCache>
                <c:ptCount val="1"/>
                <c:pt idx="0">
                  <c:v>COURSE DE HAIES</c:v>
                </c:pt>
              </c:strCache>
            </c:strRef>
          </c:tx>
          <c:marker>
            <c:symbol val="none"/>
          </c:marker>
          <c:cat>
            <c:strRef>
              <c:f>'p20-30 CP1'!$A$7:$A$14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CP1'!$C$7:$C$14</c:f>
              <c:numCache>
                <c:formatCode>General</c:formatCode>
                <c:ptCount val="8"/>
                <c:pt idx="0">
                  <c:v>21</c:v>
                </c:pt>
                <c:pt idx="1">
                  <c:v>8</c:v>
                </c:pt>
                <c:pt idx="2">
                  <c:v>1</c:v>
                </c:pt>
                <c:pt idx="3">
                  <c:v>28</c:v>
                </c:pt>
                <c:pt idx="4">
                  <c:v>15</c:v>
                </c:pt>
                <c:pt idx="5">
                  <c:v>0</c:v>
                </c:pt>
                <c:pt idx="6">
                  <c:v>10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CP1'!$D$5:$D$6</c:f>
              <c:strCache>
                <c:ptCount val="1"/>
                <c:pt idx="0">
                  <c:v>RELAIS VITESSE</c:v>
                </c:pt>
              </c:strCache>
            </c:strRef>
          </c:tx>
          <c:marker>
            <c:symbol val="none"/>
          </c:marker>
          <c:cat>
            <c:strRef>
              <c:f>'p20-30 CP1'!$A$7:$A$14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CP1'!$D$7:$D$14</c:f>
              <c:numCache>
                <c:formatCode>General</c:formatCode>
                <c:ptCount val="8"/>
                <c:pt idx="0">
                  <c:v>132</c:v>
                </c:pt>
                <c:pt idx="1">
                  <c:v>117</c:v>
                </c:pt>
                <c:pt idx="2">
                  <c:v>120</c:v>
                </c:pt>
                <c:pt idx="3">
                  <c:v>159</c:v>
                </c:pt>
                <c:pt idx="4">
                  <c:v>117</c:v>
                </c:pt>
                <c:pt idx="5">
                  <c:v>172</c:v>
                </c:pt>
                <c:pt idx="6">
                  <c:v>262</c:v>
                </c:pt>
                <c:pt idx="7">
                  <c:v>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318472"/>
        <c:axId val="457318864"/>
      </c:lineChart>
      <c:catAx>
        <c:axId val="457318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318864"/>
        <c:crosses val="autoZero"/>
        <c:auto val="1"/>
        <c:lblAlgn val="ctr"/>
        <c:lblOffset val="100"/>
        <c:noMultiLvlLbl val="0"/>
      </c:catAx>
      <c:valAx>
        <c:axId val="457318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7318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dynamique26</c:name>
    <c:fmtId val="11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CP1'!$L$4:$L$5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CP1'!$L$6:$L$14</c:f>
              <c:numCache>
                <c:formatCode>0.00</c:formatCode>
                <c:ptCount val="9"/>
                <c:pt idx="0">
                  <c:v>10.61</c:v>
                </c:pt>
                <c:pt idx="1">
                  <c:v>11.09</c:v>
                </c:pt>
                <c:pt idx="2">
                  <c:v>11.814078947368415</c:v>
                </c:pt>
                <c:pt idx="3">
                  <c:v>11.068082191780812</c:v>
                </c:pt>
                <c:pt idx="4">
                  <c:v>10.971648873072359</c:v>
                </c:pt>
                <c:pt idx="5">
                  <c:v>11.5</c:v>
                </c:pt>
                <c:pt idx="6">
                  <c:v>11.31653363740023</c:v>
                </c:pt>
                <c:pt idx="7">
                  <c:v>11.70550724637681</c:v>
                </c:pt>
                <c:pt idx="8">
                  <c:v>11.411209439528021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CP1'!$M$4:$M$5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CP1'!$M$6:$M$14</c:f>
              <c:numCache>
                <c:formatCode>0.00</c:formatCode>
                <c:ptCount val="9"/>
                <c:pt idx="0">
                  <c:v>10.47</c:v>
                </c:pt>
                <c:pt idx="1">
                  <c:v>9.26</c:v>
                </c:pt>
                <c:pt idx="2">
                  <c:v>10.0625</c:v>
                </c:pt>
                <c:pt idx="3">
                  <c:v>8</c:v>
                </c:pt>
                <c:pt idx="4">
                  <c:v>11.288888888888888</c:v>
                </c:pt>
                <c:pt idx="5">
                  <c:v>12.73</c:v>
                </c:pt>
                <c:pt idx="8">
                  <c:v>11.566666666666668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CP1'!$N$4:$N$5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CP1'!$N$6:$N$14</c:f>
              <c:numCache>
                <c:formatCode>0.00</c:formatCode>
                <c:ptCount val="9"/>
                <c:pt idx="0">
                  <c:v>10.72</c:v>
                </c:pt>
                <c:pt idx="1">
                  <c:v>12.36</c:v>
                </c:pt>
                <c:pt idx="2">
                  <c:v>12.283760683760686</c:v>
                </c:pt>
                <c:pt idx="3">
                  <c:v>11.469166666666666</c:v>
                </c:pt>
                <c:pt idx="4">
                  <c:v>11.799350649350647</c:v>
                </c:pt>
                <c:pt idx="5">
                  <c:v>11.5</c:v>
                </c:pt>
                <c:pt idx="6">
                  <c:v>11.719760479041918</c:v>
                </c:pt>
                <c:pt idx="7">
                  <c:v>11.53843137254902</c:v>
                </c:pt>
                <c:pt idx="8">
                  <c:v>11.299221789883267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320040"/>
        <c:axId val="457320432"/>
      </c:lineChart>
      <c:catAx>
        <c:axId val="457320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320432"/>
        <c:crosses val="autoZero"/>
        <c:auto val="1"/>
        <c:lblAlgn val="ctr"/>
        <c:lblOffset val="100"/>
        <c:noMultiLvlLbl val="0"/>
      </c:catAx>
      <c:valAx>
        <c:axId val="4573204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320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Bac GT Différentiel G/F</a:t>
            </a:r>
          </a:p>
        </c:rich>
      </c:tx>
      <c:layout>
        <c:manualLayout>
          <c:xMode val="edge"/>
          <c:yMode val="edge"/>
          <c:x val="0.36009765760412027"/>
          <c:y val="0.9207022567155186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cat>
            <c:numRef>
              <c:f>GENERALITES!$A$53:$A$65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GENERALITES!$B$53:$B$65</c:f>
              <c:numCache>
                <c:formatCode>General</c:formatCode>
                <c:ptCount val="13"/>
                <c:pt idx="0">
                  <c:v>-1.4</c:v>
                </c:pt>
                <c:pt idx="1">
                  <c:v>-1.28</c:v>
                </c:pt>
                <c:pt idx="2">
                  <c:v>-1.34</c:v>
                </c:pt>
                <c:pt idx="3">
                  <c:v>-1.43</c:v>
                </c:pt>
                <c:pt idx="4">
                  <c:v>-1.3</c:v>
                </c:pt>
                <c:pt idx="5">
                  <c:v>-1.32</c:v>
                </c:pt>
                <c:pt idx="6">
                  <c:v>-1.22</c:v>
                </c:pt>
                <c:pt idx="7" formatCode="0.00">
                  <c:v>-1.2944023822267035</c:v>
                </c:pt>
                <c:pt idx="8">
                  <c:v>-1.21</c:v>
                </c:pt>
                <c:pt idx="9">
                  <c:v>-1.1000000000000001</c:v>
                </c:pt>
                <c:pt idx="10" formatCode="0.00">
                  <c:v>-0.77993773649128606</c:v>
                </c:pt>
                <c:pt idx="11" formatCode="0.00">
                  <c:v>-0.75</c:v>
                </c:pt>
                <c:pt idx="12" formatCode="0.00">
                  <c:v>-0.6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83352"/>
        <c:axId val="457086488"/>
      </c:lineChart>
      <c:catAx>
        <c:axId val="4570833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086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086488"/>
        <c:scaling>
          <c:orientation val="minMax"/>
          <c:max val="-0.4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083352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dynamique6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CP1'!$B$34:$B$35</c:f>
              <c:strCache>
                <c:ptCount val="1"/>
                <c:pt idx="0">
                  <c:v>COURSE DE DEMI-FOND</c:v>
                </c:pt>
              </c:strCache>
            </c:strRef>
          </c:tx>
          <c:marker>
            <c:symbol val="none"/>
          </c:marker>
          <c:cat>
            <c:strRef>
              <c:f>'p20-30 CP1'!$A$36:$A$43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CP1'!$B$36:$B$43</c:f>
              <c:numCache>
                <c:formatCode>General</c:formatCode>
                <c:ptCount val="8"/>
                <c:pt idx="0">
                  <c:v>1341</c:v>
                </c:pt>
                <c:pt idx="1">
                  <c:v>1421</c:v>
                </c:pt>
                <c:pt idx="2">
                  <c:v>1552</c:v>
                </c:pt>
                <c:pt idx="3">
                  <c:v>1958</c:v>
                </c:pt>
                <c:pt idx="4">
                  <c:v>1798</c:v>
                </c:pt>
                <c:pt idx="5">
                  <c:v>2006</c:v>
                </c:pt>
                <c:pt idx="6">
                  <c:v>1903</c:v>
                </c:pt>
                <c:pt idx="7">
                  <c:v>1975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CP1'!$C$34:$C$35</c:f>
              <c:strCache>
                <c:ptCount val="1"/>
                <c:pt idx="0">
                  <c:v>COURSE DE HAIES</c:v>
                </c:pt>
              </c:strCache>
            </c:strRef>
          </c:tx>
          <c:marker>
            <c:symbol val="none"/>
          </c:marker>
          <c:cat>
            <c:strRef>
              <c:f>'p20-30 CP1'!$A$36:$A$43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CP1'!$C$36:$C$43</c:f>
              <c:numCache>
                <c:formatCode>General</c:formatCode>
                <c:ptCount val="8"/>
                <c:pt idx="0">
                  <c:v>131</c:v>
                </c:pt>
                <c:pt idx="1">
                  <c:v>26</c:v>
                </c:pt>
                <c:pt idx="2">
                  <c:v>26</c:v>
                </c:pt>
                <c:pt idx="3">
                  <c:v>61</c:v>
                </c:pt>
                <c:pt idx="4">
                  <c:v>33</c:v>
                </c:pt>
                <c:pt idx="5">
                  <c:v>12</c:v>
                </c:pt>
                <c:pt idx="6">
                  <c:v>26</c:v>
                </c:pt>
                <c:pt idx="7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CP1'!$D$34:$D$35</c:f>
              <c:strCache>
                <c:ptCount val="1"/>
                <c:pt idx="0">
                  <c:v>RELAIS VITESSE</c:v>
                </c:pt>
              </c:strCache>
            </c:strRef>
          </c:tx>
          <c:marker>
            <c:symbol val="none"/>
          </c:marker>
          <c:cat>
            <c:strRef>
              <c:f>'p20-30 CP1'!$A$36:$A$43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CP1'!$D$36:$D$43</c:f>
              <c:numCache>
                <c:formatCode>General</c:formatCode>
                <c:ptCount val="8"/>
                <c:pt idx="0">
                  <c:v>139</c:v>
                </c:pt>
                <c:pt idx="1">
                  <c:v>237</c:v>
                </c:pt>
                <c:pt idx="2">
                  <c:v>230</c:v>
                </c:pt>
                <c:pt idx="3">
                  <c:v>334</c:v>
                </c:pt>
                <c:pt idx="4">
                  <c:v>368</c:v>
                </c:pt>
                <c:pt idx="5">
                  <c:v>358</c:v>
                </c:pt>
                <c:pt idx="6">
                  <c:v>424</c:v>
                </c:pt>
                <c:pt idx="7">
                  <c:v>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924000"/>
        <c:axId val="587924392"/>
      </c:lineChart>
      <c:catAx>
        <c:axId val="58792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7924392"/>
        <c:crosses val="autoZero"/>
        <c:auto val="1"/>
        <c:lblAlgn val="ctr"/>
        <c:lblOffset val="100"/>
        <c:noMultiLvlLbl val="0"/>
      </c:catAx>
      <c:valAx>
        <c:axId val="587924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7924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dynamique7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CP1'!$L$34:$L$35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CP1'!$L$36:$L$44</c:f>
              <c:numCache>
                <c:formatCode>0.00</c:formatCode>
                <c:ptCount val="9"/>
                <c:pt idx="0">
                  <c:v>12.15</c:v>
                </c:pt>
                <c:pt idx="1">
                  <c:v>12.57</c:v>
                </c:pt>
                <c:pt idx="2">
                  <c:v>13.301125967628435</c:v>
                </c:pt>
                <c:pt idx="3">
                  <c:v>12.908569587628888</c:v>
                </c:pt>
                <c:pt idx="4">
                  <c:v>12.346039094650218</c:v>
                </c:pt>
                <c:pt idx="5">
                  <c:v>12.6</c:v>
                </c:pt>
                <c:pt idx="6">
                  <c:v>12.585534274193575</c:v>
                </c:pt>
                <c:pt idx="7">
                  <c:v>12.866277217206619</c:v>
                </c:pt>
                <c:pt idx="8">
                  <c:v>12.542374616171974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CP1'!$M$34:$M$35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CP1'!$M$36:$M$44</c:f>
              <c:numCache>
                <c:formatCode>0.00</c:formatCode>
                <c:ptCount val="9"/>
                <c:pt idx="0">
                  <c:v>12.26</c:v>
                </c:pt>
                <c:pt idx="1">
                  <c:v>12.84</c:v>
                </c:pt>
                <c:pt idx="2">
                  <c:v>13.61153846153846</c:v>
                </c:pt>
                <c:pt idx="3">
                  <c:v>13.088461538461537</c:v>
                </c:pt>
                <c:pt idx="4">
                  <c:v>12.439344262295084</c:v>
                </c:pt>
                <c:pt idx="5">
                  <c:v>11.8</c:v>
                </c:pt>
                <c:pt idx="6">
                  <c:v>11.875</c:v>
                </c:pt>
                <c:pt idx="7">
                  <c:v>10.903846153846153</c:v>
                </c:pt>
                <c:pt idx="8">
                  <c:v>13.911764705882353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CP1'!$N$34:$N$35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CP1'!$N$36:$N$44</c:f>
              <c:numCache>
                <c:formatCode>0.00</c:formatCode>
                <c:ptCount val="9"/>
                <c:pt idx="0">
                  <c:v>11.73</c:v>
                </c:pt>
                <c:pt idx="1">
                  <c:v>11.19</c:v>
                </c:pt>
                <c:pt idx="2">
                  <c:v>12.840506329113932</c:v>
                </c:pt>
                <c:pt idx="3">
                  <c:v>13.205652173913037</c:v>
                </c:pt>
                <c:pt idx="4">
                  <c:v>12.051661631419947</c:v>
                </c:pt>
                <c:pt idx="5">
                  <c:v>12.4</c:v>
                </c:pt>
                <c:pt idx="6">
                  <c:v>11.645658263305327</c:v>
                </c:pt>
                <c:pt idx="7">
                  <c:v>12.873571428571434</c:v>
                </c:pt>
                <c:pt idx="8">
                  <c:v>12.409447004608301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925176"/>
        <c:axId val="587925960"/>
      </c:lineChart>
      <c:catAx>
        <c:axId val="587925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7925960"/>
        <c:crosses val="autoZero"/>
        <c:auto val="1"/>
        <c:lblAlgn val="ctr"/>
        <c:lblOffset val="100"/>
        <c:noMultiLvlLbl val="0"/>
      </c:catAx>
      <c:valAx>
        <c:axId val="587925960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7925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dynamique19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CP1'!$B$100:$B$101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CP1'!$A$102:$A$109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CP1'!$B$102:$B$109</c:f>
              <c:numCache>
                <c:formatCode>General</c:formatCode>
                <c:ptCount val="8"/>
                <c:pt idx="0">
                  <c:v>73</c:v>
                </c:pt>
                <c:pt idx="1">
                  <c:v>76</c:v>
                </c:pt>
                <c:pt idx="2">
                  <c:v>66</c:v>
                </c:pt>
                <c:pt idx="3">
                  <c:v>68</c:v>
                </c:pt>
                <c:pt idx="4">
                  <c:v>98</c:v>
                </c:pt>
                <c:pt idx="5">
                  <c:v>62</c:v>
                </c:pt>
                <c:pt idx="6">
                  <c:v>80</c:v>
                </c:pt>
                <c:pt idx="7">
                  <c:v>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CP1'!$C$100:$C$101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CP1'!$A$102:$A$109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CP1'!$C$102:$C$109</c:f>
              <c:numCache>
                <c:formatCode>General</c:formatCode>
                <c:ptCount val="8"/>
                <c:pt idx="0">
                  <c:v>57</c:v>
                </c:pt>
                <c:pt idx="1">
                  <c:v>44</c:v>
                </c:pt>
                <c:pt idx="2">
                  <c:v>31</c:v>
                </c:pt>
                <c:pt idx="3">
                  <c:v>127</c:v>
                </c:pt>
                <c:pt idx="4">
                  <c:v>92</c:v>
                </c:pt>
                <c:pt idx="5">
                  <c:v>252</c:v>
                </c:pt>
                <c:pt idx="6">
                  <c:v>139</c:v>
                </c:pt>
                <c:pt idx="7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927136"/>
        <c:axId val="587923608"/>
      </c:lineChart>
      <c:catAx>
        <c:axId val="587927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7923608"/>
        <c:crosses val="autoZero"/>
        <c:auto val="1"/>
        <c:lblAlgn val="ctr"/>
        <c:lblOffset val="100"/>
        <c:noMultiLvlLbl val="0"/>
      </c:catAx>
      <c:valAx>
        <c:axId val="587923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79271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dynamique20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CP1'!$L$100:$L$101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CP1'!$K$102:$K$110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CP1'!$L$102:$L$110</c:f>
              <c:numCache>
                <c:formatCode>0.00</c:formatCode>
                <c:ptCount val="9"/>
                <c:pt idx="0">
                  <c:v>11.35</c:v>
                </c:pt>
                <c:pt idx="1">
                  <c:v>11.85</c:v>
                </c:pt>
                <c:pt idx="2">
                  <c:v>12.04736842105263</c:v>
                </c:pt>
                <c:pt idx="3">
                  <c:v>13.890909090909091</c:v>
                </c:pt>
                <c:pt idx="4">
                  <c:v>12.78088235294118</c:v>
                </c:pt>
                <c:pt idx="5">
                  <c:v>12.2</c:v>
                </c:pt>
                <c:pt idx="6">
                  <c:v>14.085245901639349</c:v>
                </c:pt>
                <c:pt idx="7">
                  <c:v>12.396202531645574</c:v>
                </c:pt>
                <c:pt idx="8">
                  <c:v>14.411827956989255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CP1'!$M$100:$M$101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CP1'!$K$102:$K$110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CP1'!$M$102:$M$110</c:f>
              <c:numCache>
                <c:formatCode>0.00</c:formatCode>
                <c:ptCount val="9"/>
                <c:pt idx="0">
                  <c:v>11.29</c:v>
                </c:pt>
                <c:pt idx="1">
                  <c:v>10.89</c:v>
                </c:pt>
                <c:pt idx="2">
                  <c:v>10.663636363636364</c:v>
                </c:pt>
                <c:pt idx="3">
                  <c:v>10.751612903225807</c:v>
                </c:pt>
                <c:pt idx="4">
                  <c:v>11.188188976377949</c:v>
                </c:pt>
                <c:pt idx="5">
                  <c:v>10</c:v>
                </c:pt>
                <c:pt idx="6">
                  <c:v>10.447599999999998</c:v>
                </c:pt>
                <c:pt idx="7">
                  <c:v>10.244604316546763</c:v>
                </c:pt>
                <c:pt idx="8">
                  <c:v>10.701219512195122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041976"/>
        <c:axId val="459042760"/>
      </c:lineChart>
      <c:catAx>
        <c:axId val="459041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042760"/>
        <c:crosses val="autoZero"/>
        <c:auto val="1"/>
        <c:lblAlgn val="ctr"/>
        <c:lblOffset val="100"/>
        <c:noMultiLvlLbl val="0"/>
      </c:catAx>
      <c:valAx>
        <c:axId val="459042760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041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dynamique8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CP1'!$B$78:$B$79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CP1'!$A$80:$A$87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CP1'!$B$80:$B$87</c:f>
              <c:numCache>
                <c:formatCode>General</c:formatCode>
                <c:ptCount val="8"/>
                <c:pt idx="0">
                  <c:v>33</c:v>
                </c:pt>
                <c:pt idx="1">
                  <c:v>47</c:v>
                </c:pt>
                <c:pt idx="2">
                  <c:v>62</c:v>
                </c:pt>
                <c:pt idx="3">
                  <c:v>141</c:v>
                </c:pt>
                <c:pt idx="4">
                  <c:v>182</c:v>
                </c:pt>
                <c:pt idx="5">
                  <c:v>93</c:v>
                </c:pt>
                <c:pt idx="6">
                  <c:v>92</c:v>
                </c:pt>
                <c:pt idx="7">
                  <c:v>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CP1'!$C$78:$C$79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CP1'!$A$80:$A$87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CP1'!$C$80:$C$87</c:f>
              <c:numCache>
                <c:formatCode>General</c:formatCode>
                <c:ptCount val="8"/>
                <c:pt idx="0">
                  <c:v>77</c:v>
                </c:pt>
                <c:pt idx="1">
                  <c:v>85</c:v>
                </c:pt>
                <c:pt idx="2">
                  <c:v>109</c:v>
                </c:pt>
                <c:pt idx="3">
                  <c:v>214</c:v>
                </c:pt>
                <c:pt idx="4">
                  <c:v>247</c:v>
                </c:pt>
                <c:pt idx="5">
                  <c:v>523</c:v>
                </c:pt>
                <c:pt idx="6">
                  <c:v>426</c:v>
                </c:pt>
                <c:pt idx="7">
                  <c:v>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045112"/>
        <c:axId val="459042368"/>
      </c:lineChart>
      <c:catAx>
        <c:axId val="459045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042368"/>
        <c:crosses val="autoZero"/>
        <c:auto val="1"/>
        <c:lblAlgn val="ctr"/>
        <c:lblOffset val="100"/>
        <c:noMultiLvlLbl val="0"/>
      </c:catAx>
      <c:valAx>
        <c:axId val="459042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045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dynamique9</c:name>
    <c:fmtId val="3"/>
  </c:pivotSource>
  <c:chart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CP1'!$L$78:$L$79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CP1'!$K$80:$K$88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CP1'!$L$80:$L$88</c:f>
              <c:numCache>
                <c:formatCode>0.00</c:formatCode>
                <c:ptCount val="9"/>
                <c:pt idx="0">
                  <c:v>11.87</c:v>
                </c:pt>
                <c:pt idx="1">
                  <c:v>14.55</c:v>
                </c:pt>
                <c:pt idx="2">
                  <c:v>13.555319148936171</c:v>
                </c:pt>
                <c:pt idx="3">
                  <c:v>13.346774193548391</c:v>
                </c:pt>
                <c:pt idx="4">
                  <c:v>11.917391304347822</c:v>
                </c:pt>
                <c:pt idx="5">
                  <c:v>12.6</c:v>
                </c:pt>
                <c:pt idx="6">
                  <c:v>12.905376344086028</c:v>
                </c:pt>
                <c:pt idx="7">
                  <c:v>12.573913043478267</c:v>
                </c:pt>
                <c:pt idx="8">
                  <c:v>13.216304347826091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CP1'!$M$78:$M$79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CP1'!$K$80:$K$88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CP1'!$M$80:$M$88</c:f>
              <c:numCache>
                <c:formatCode>0.00</c:formatCode>
                <c:ptCount val="9"/>
                <c:pt idx="0">
                  <c:v>12.56</c:v>
                </c:pt>
                <c:pt idx="1">
                  <c:v>13.03</c:v>
                </c:pt>
                <c:pt idx="2">
                  <c:v>11.391764705882352</c:v>
                </c:pt>
                <c:pt idx="3">
                  <c:v>12.131192660550457</c:v>
                </c:pt>
                <c:pt idx="4">
                  <c:v>12.206572769953052</c:v>
                </c:pt>
                <c:pt idx="5">
                  <c:v>12.2</c:v>
                </c:pt>
                <c:pt idx="6">
                  <c:v>12.561153846153811</c:v>
                </c:pt>
                <c:pt idx="7">
                  <c:v>12.267695961995248</c:v>
                </c:pt>
                <c:pt idx="8">
                  <c:v>12.185333333333336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260648"/>
        <c:axId val="458258296"/>
      </c:lineChart>
      <c:catAx>
        <c:axId val="45826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258296"/>
        <c:crosses val="autoZero"/>
        <c:auto val="1"/>
        <c:lblAlgn val="ctr"/>
        <c:lblOffset val="100"/>
        <c:noMultiLvlLbl val="0"/>
      </c:catAx>
      <c:valAx>
        <c:axId val="458258296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8260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dynamique15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CP1'!$B$57:$B$58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CP1'!$A$59:$A$66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CP1'!$B$59:$B$66</c:f>
              <c:numCache>
                <c:formatCode>General</c:formatCode>
                <c:ptCount val="8"/>
                <c:pt idx="0">
                  <c:v>198</c:v>
                </c:pt>
                <c:pt idx="1">
                  <c:v>189</c:v>
                </c:pt>
                <c:pt idx="2">
                  <c:v>109</c:v>
                </c:pt>
                <c:pt idx="3">
                  <c:v>256</c:v>
                </c:pt>
                <c:pt idx="4">
                  <c:v>278</c:v>
                </c:pt>
                <c:pt idx="5">
                  <c:v>310</c:v>
                </c:pt>
                <c:pt idx="6">
                  <c:v>449</c:v>
                </c:pt>
                <c:pt idx="7">
                  <c:v>467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259472"/>
        <c:axId val="458261040"/>
      </c:lineChart>
      <c:catAx>
        <c:axId val="45825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261040"/>
        <c:crosses val="autoZero"/>
        <c:auto val="1"/>
        <c:lblAlgn val="ctr"/>
        <c:lblOffset val="100"/>
        <c:noMultiLvlLbl val="0"/>
      </c:catAx>
      <c:valAx>
        <c:axId val="458261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8259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dynamique16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CP1'!$L$57:$L$58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CP1'!$K$59:$K$67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CP1'!$L$59:$L$67</c:f>
              <c:numCache>
                <c:formatCode>0.00</c:formatCode>
                <c:ptCount val="9"/>
                <c:pt idx="0">
                  <c:v>10.65</c:v>
                </c:pt>
                <c:pt idx="1">
                  <c:v>12.01</c:v>
                </c:pt>
                <c:pt idx="2">
                  <c:v>11.517460317460309</c:v>
                </c:pt>
                <c:pt idx="3">
                  <c:v>11.860550458715593</c:v>
                </c:pt>
                <c:pt idx="4">
                  <c:v>10.620158102766794</c:v>
                </c:pt>
                <c:pt idx="5">
                  <c:v>11.5</c:v>
                </c:pt>
                <c:pt idx="6">
                  <c:v>11.394039735099337</c:v>
                </c:pt>
                <c:pt idx="7">
                  <c:v>11.557919621749404</c:v>
                </c:pt>
                <c:pt idx="8">
                  <c:v>12.526315789473685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257904"/>
        <c:axId val="458258688"/>
      </c:lineChart>
      <c:catAx>
        <c:axId val="45825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258688"/>
        <c:crosses val="autoZero"/>
        <c:auto val="1"/>
        <c:lblAlgn val="ctr"/>
        <c:lblOffset val="100"/>
        <c:noMultiLvlLbl val="0"/>
      </c:catAx>
      <c:valAx>
        <c:axId val="4582586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8257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dynamique10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CP1'!$B$121:$B$122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CP1'!$A$123:$A$130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CP1'!$B$123:$B$130</c:f>
              <c:numCache>
                <c:formatCode>General</c:formatCode>
                <c:ptCount val="8"/>
                <c:pt idx="0">
                  <c:v>495</c:v>
                </c:pt>
                <c:pt idx="1">
                  <c:v>513</c:v>
                </c:pt>
                <c:pt idx="2">
                  <c:v>564</c:v>
                </c:pt>
                <c:pt idx="3">
                  <c:v>474</c:v>
                </c:pt>
                <c:pt idx="4">
                  <c:v>476</c:v>
                </c:pt>
                <c:pt idx="5">
                  <c:v>620</c:v>
                </c:pt>
                <c:pt idx="6">
                  <c:v>657</c:v>
                </c:pt>
                <c:pt idx="7">
                  <c:v>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59128"/>
        <c:axId val="588455992"/>
      </c:lineChart>
      <c:catAx>
        <c:axId val="588459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455992"/>
        <c:crosses val="autoZero"/>
        <c:auto val="1"/>
        <c:lblAlgn val="ctr"/>
        <c:lblOffset val="100"/>
        <c:noMultiLvlLbl val="0"/>
      </c:catAx>
      <c:valAx>
        <c:axId val="588455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8459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dynamique11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CP1'!$L$121:$L$122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CP1'!$K$123:$K$131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CP1'!$L$123:$L$131</c:f>
              <c:numCache>
                <c:formatCode>0.00</c:formatCode>
                <c:ptCount val="9"/>
                <c:pt idx="0">
                  <c:v>11.73</c:v>
                </c:pt>
                <c:pt idx="1">
                  <c:v>13.42</c:v>
                </c:pt>
                <c:pt idx="2">
                  <c:v>13.306822612085774</c:v>
                </c:pt>
                <c:pt idx="3">
                  <c:v>13.009574468085086</c:v>
                </c:pt>
                <c:pt idx="4">
                  <c:v>12.772399150743096</c:v>
                </c:pt>
                <c:pt idx="5">
                  <c:v>12.7</c:v>
                </c:pt>
                <c:pt idx="6">
                  <c:v>12.630882352941166</c:v>
                </c:pt>
                <c:pt idx="7">
                  <c:v>12.875077399380793</c:v>
                </c:pt>
                <c:pt idx="8">
                  <c:v>13.488190184049076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60304"/>
        <c:axId val="588457168"/>
      </c:lineChart>
      <c:catAx>
        <c:axId val="58846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457168"/>
        <c:crosses val="autoZero"/>
        <c:auto val="1"/>
        <c:lblAlgn val="ctr"/>
        <c:lblOffset val="100"/>
        <c:noMultiLvlLbl val="0"/>
      </c:catAx>
      <c:valAx>
        <c:axId val="58845716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8460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Bac Pro Différentiel G/F</a:t>
            </a:r>
          </a:p>
        </c:rich>
      </c:tx>
      <c:layout>
        <c:manualLayout>
          <c:xMode val="edge"/>
          <c:yMode val="edge"/>
          <c:x val="0.36009765760412027"/>
          <c:y val="0.9207023346425371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numRef>
              <c:f>GENERALITES!$D$57:$D$65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GENERALITES!$E$57:$E$65</c:f>
              <c:numCache>
                <c:formatCode>General</c:formatCode>
                <c:ptCount val="9"/>
                <c:pt idx="0">
                  <c:v>-1.25</c:v>
                </c:pt>
                <c:pt idx="1">
                  <c:v>-1.28</c:v>
                </c:pt>
                <c:pt idx="2">
                  <c:v>-1.1100000000000001</c:v>
                </c:pt>
                <c:pt idx="3" formatCode="0.00">
                  <c:v>-1.2944023822267035</c:v>
                </c:pt>
                <c:pt idx="4">
                  <c:v>-1.1599999999999999</c:v>
                </c:pt>
                <c:pt idx="5">
                  <c:v>-0.86</c:v>
                </c:pt>
                <c:pt idx="6" formatCode="0.00">
                  <c:v>-1.0172530268130764</c:v>
                </c:pt>
                <c:pt idx="7">
                  <c:v>-0.67</c:v>
                </c:pt>
                <c:pt idx="8">
                  <c:v>-0.64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298744"/>
        <c:axId val="455299136"/>
      </c:lineChart>
      <c:catAx>
        <c:axId val="4552987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529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5299136"/>
        <c:scaling>
          <c:orientation val="minMax"/>
          <c:max val="-0.40000000000000102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5298744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dynamique17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CP1'!$B$142:$B$143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CP1'!$A$144:$A$151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CP1'!$B$144:$B$151</c:f>
              <c:numCache>
                <c:formatCode>General</c:formatCode>
                <c:ptCount val="8"/>
                <c:pt idx="0">
                  <c:v>87</c:v>
                </c:pt>
                <c:pt idx="1">
                  <c:v>162</c:v>
                </c:pt>
                <c:pt idx="2">
                  <c:v>121</c:v>
                </c:pt>
                <c:pt idx="3">
                  <c:v>157</c:v>
                </c:pt>
                <c:pt idx="4">
                  <c:v>161</c:v>
                </c:pt>
                <c:pt idx="5">
                  <c:v>100</c:v>
                </c:pt>
                <c:pt idx="6">
                  <c:v>65</c:v>
                </c:pt>
                <c:pt idx="7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56384"/>
        <c:axId val="588456776"/>
      </c:lineChart>
      <c:catAx>
        <c:axId val="58845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456776"/>
        <c:crosses val="autoZero"/>
        <c:auto val="1"/>
        <c:lblAlgn val="ctr"/>
        <c:lblOffset val="100"/>
        <c:noMultiLvlLbl val="0"/>
      </c:catAx>
      <c:valAx>
        <c:axId val="588456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8456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dynamique18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CP1'!$L$142:$L$143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CP1'!$K$144:$K$152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CP1'!$L$144:$L$152</c:f>
              <c:numCache>
                <c:formatCode>0.00</c:formatCode>
                <c:ptCount val="9"/>
                <c:pt idx="0">
                  <c:v>11.65</c:v>
                </c:pt>
                <c:pt idx="1">
                  <c:v>11</c:v>
                </c:pt>
                <c:pt idx="2">
                  <c:v>13.563562753036434</c:v>
                </c:pt>
                <c:pt idx="3">
                  <c:v>13.53305785123967</c:v>
                </c:pt>
                <c:pt idx="4">
                  <c:v>11.875333333333334</c:v>
                </c:pt>
                <c:pt idx="5">
                  <c:v>12</c:v>
                </c:pt>
                <c:pt idx="6">
                  <c:v>10.852577319587629</c:v>
                </c:pt>
                <c:pt idx="7">
                  <c:v>11.152307692307694</c:v>
                </c:pt>
                <c:pt idx="8">
                  <c:v>10.962499999999999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60696"/>
        <c:axId val="588457952"/>
      </c:lineChart>
      <c:catAx>
        <c:axId val="58846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457952"/>
        <c:crosses val="autoZero"/>
        <c:auto val="1"/>
        <c:lblAlgn val="ctr"/>
        <c:lblOffset val="100"/>
        <c:noMultiLvlLbl val="0"/>
      </c:catAx>
      <c:valAx>
        <c:axId val="588457952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8460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dynamique13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CP1'!$B$163:$B$164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CP1'!$A$165:$A$172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'p20-30 CP1'!$B$165:$B$172</c:f>
              <c:numCache>
                <c:formatCode>General</c:formatCode>
                <c:ptCount val="8"/>
                <c:pt idx="0">
                  <c:v>187</c:v>
                </c:pt>
                <c:pt idx="1">
                  <c:v>85</c:v>
                </c:pt>
                <c:pt idx="2">
                  <c:v>34</c:v>
                </c:pt>
                <c:pt idx="3">
                  <c:v>90</c:v>
                </c:pt>
                <c:pt idx="4">
                  <c:v>195</c:v>
                </c:pt>
                <c:pt idx="5">
                  <c:v>108</c:v>
                </c:pt>
                <c:pt idx="6">
                  <c:v>123</c:v>
                </c:pt>
                <c:pt idx="7">
                  <c:v>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61480"/>
        <c:axId val="588461872"/>
      </c:lineChart>
      <c:catAx>
        <c:axId val="588461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461872"/>
        <c:crosses val="autoZero"/>
        <c:auto val="1"/>
        <c:lblAlgn val="ctr"/>
        <c:lblOffset val="100"/>
        <c:noMultiLvlLbl val="0"/>
      </c:catAx>
      <c:valAx>
        <c:axId val="588461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8461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CAPBEP.xlsm]p20-30 CP1!Tableau croisé dynamique14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CP1'!$L$163:$L$164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CP1'!$K$165:$K$173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CP1'!$L$165:$L$173</c:f>
              <c:numCache>
                <c:formatCode>0.00</c:formatCode>
                <c:ptCount val="9"/>
                <c:pt idx="0">
                  <c:v>11.98</c:v>
                </c:pt>
                <c:pt idx="1">
                  <c:v>12.46</c:v>
                </c:pt>
                <c:pt idx="2">
                  <c:v>15.224705882352943</c:v>
                </c:pt>
                <c:pt idx="3">
                  <c:v>14.314705882352941</c:v>
                </c:pt>
                <c:pt idx="4">
                  <c:v>12.391111111111112</c:v>
                </c:pt>
                <c:pt idx="5">
                  <c:v>13.2</c:v>
                </c:pt>
                <c:pt idx="6">
                  <c:v>13.954716981132076</c:v>
                </c:pt>
                <c:pt idx="7">
                  <c:v>13.264227642276422</c:v>
                </c:pt>
                <c:pt idx="8">
                  <c:v>12.774444444444445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23696"/>
        <c:axId val="588828008"/>
      </c:lineChart>
      <c:catAx>
        <c:axId val="58882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828008"/>
        <c:crosses val="autoZero"/>
        <c:auto val="1"/>
        <c:lblAlgn val="ctr"/>
        <c:lblOffset val="100"/>
        <c:noMultiLvlLbl val="0"/>
      </c:catAx>
      <c:valAx>
        <c:axId val="588828008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8823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Effectifs F CP3</c:v>
          </c:tx>
          <c:spPr>
            <a:solidFill>
              <a:srgbClr val="D638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APSA'!$Z$11:$Z$14</c:f>
              <c:numCache>
                <c:formatCode>General</c:formatCode>
                <c:ptCount val="4"/>
                <c:pt idx="0">
                  <c:v>485</c:v>
                </c:pt>
                <c:pt idx="1">
                  <c:v>407</c:v>
                </c:pt>
                <c:pt idx="2">
                  <c:v>116</c:v>
                </c:pt>
                <c:pt idx="3">
                  <c:v>213</c:v>
                </c:pt>
              </c:numCache>
            </c:numRef>
          </c:val>
        </c:ser>
        <c:ser>
          <c:idx val="1"/>
          <c:order val="1"/>
          <c:tx>
            <c:v>Effectifs G CP3</c:v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APSA'!$X$11:$X$14</c:f>
              <c:numCache>
                <c:formatCode>General</c:formatCode>
                <c:ptCount val="4"/>
                <c:pt idx="0">
                  <c:v>508</c:v>
                </c:pt>
                <c:pt idx="1">
                  <c:v>776</c:v>
                </c:pt>
                <c:pt idx="2">
                  <c:v>116</c:v>
                </c:pt>
                <c:pt idx="3">
                  <c:v>799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8820560"/>
        <c:axId val="588827224"/>
      </c:barChart>
      <c:lineChart>
        <c:grouping val="standard"/>
        <c:varyColors val="0"/>
        <c:ser>
          <c:idx val="2"/>
          <c:order val="2"/>
          <c:tx>
            <c:v>Moyennes F par APSA</c:v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APSA'!$Y$11:$Y$14</c:f>
              <c:numCache>
                <c:formatCode>0.00</c:formatCode>
                <c:ptCount val="4"/>
                <c:pt idx="0">
                  <c:v>11.222573839662445</c:v>
                </c:pt>
                <c:pt idx="1">
                  <c:v>13.197732997481108</c:v>
                </c:pt>
                <c:pt idx="2">
                  <c:v>13.046017699115044</c:v>
                </c:pt>
                <c:pt idx="3">
                  <c:v>12.260663507109005</c:v>
                </c:pt>
              </c:numCache>
            </c:numRef>
          </c:val>
          <c:smooth val="0"/>
        </c:ser>
        <c:ser>
          <c:idx val="3"/>
          <c:order val="3"/>
          <c:tx>
            <c:v>Moyennes G par APSA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APSA'!$W$11:$W$14</c:f>
              <c:numCache>
                <c:formatCode>0.00</c:formatCode>
                <c:ptCount val="4"/>
                <c:pt idx="0">
                  <c:v>13.295591182364728</c:v>
                </c:pt>
                <c:pt idx="1">
                  <c:v>13.532549019607846</c:v>
                </c:pt>
                <c:pt idx="2">
                  <c:v>13.8375</c:v>
                </c:pt>
                <c:pt idx="3">
                  <c:v>12.69610062893082</c:v>
                </c:pt>
              </c:numCache>
            </c:numRef>
          </c:val>
          <c:smooth val="0"/>
        </c:ser>
        <c:ser>
          <c:idx val="4"/>
          <c:order val="4"/>
          <c:tx>
            <c:v>Moyennes Acad G CP3 : 13,35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CP'!$G$144:$G$147</c:f>
              <c:numCache>
                <c:formatCode>0.00</c:formatCode>
                <c:ptCount val="4"/>
                <c:pt idx="0">
                  <c:v>13.471834542754982</c:v>
                </c:pt>
                <c:pt idx="1">
                  <c:v>13.471834542754982</c:v>
                </c:pt>
                <c:pt idx="2">
                  <c:v>13.471834542754982</c:v>
                </c:pt>
                <c:pt idx="3">
                  <c:v>13.471834542754982</c:v>
                </c:pt>
              </c:numCache>
            </c:numRef>
          </c:val>
          <c:smooth val="0"/>
        </c:ser>
        <c:ser>
          <c:idx val="5"/>
          <c:order val="5"/>
          <c:tx>
            <c:v>Moyenne Acad F CP3 : 12,54</c:v>
          </c:tx>
          <c:spPr>
            <a:ln>
              <a:solidFill>
                <a:srgbClr val="E06AC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CP'!$H$144:$H$147</c:f>
              <c:numCache>
                <c:formatCode>0.00</c:formatCode>
                <c:ptCount val="4"/>
                <c:pt idx="0">
                  <c:v>12.229924300901232</c:v>
                </c:pt>
                <c:pt idx="1">
                  <c:v>12.229924300901232</c:v>
                </c:pt>
                <c:pt idx="2">
                  <c:v>12.229924300901232</c:v>
                </c:pt>
                <c:pt idx="3">
                  <c:v>12.229924300901232</c:v>
                </c:pt>
              </c:numCache>
            </c:numRef>
          </c:val>
          <c:smooth val="0"/>
        </c:ser>
        <c:ser>
          <c:idx val="6"/>
          <c:order val="6"/>
          <c:tx>
            <c:v>Moyenne Acad F : 12,52</c:v>
          </c:tx>
          <c:spPr>
            <a:ln w="9525"/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CP'!$J$144:$J$147</c:f>
              <c:numCache>
                <c:formatCode>0.00</c:formatCode>
                <c:ptCount val="4"/>
                <c:pt idx="0">
                  <c:v>12.514794331144124</c:v>
                </c:pt>
                <c:pt idx="1">
                  <c:v>12.514794331144124</c:v>
                </c:pt>
                <c:pt idx="2">
                  <c:v>12.514794331144124</c:v>
                </c:pt>
                <c:pt idx="3">
                  <c:v>12.514794331144124</c:v>
                </c:pt>
              </c:numCache>
            </c:numRef>
          </c:val>
          <c:smooth val="0"/>
        </c:ser>
        <c:ser>
          <c:idx val="7"/>
          <c:order val="7"/>
          <c:tx>
            <c:v>Moyenne Acad G : 13,17</c:v>
          </c:tx>
          <c:spPr>
            <a:ln w="9525">
              <a:solidFill>
                <a:srgbClr val="FF99F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CP'!$I$144:$I$147</c:f>
              <c:numCache>
                <c:formatCode>0.00</c:formatCode>
                <c:ptCount val="4"/>
                <c:pt idx="0">
                  <c:v>13.092281731474728</c:v>
                </c:pt>
                <c:pt idx="1">
                  <c:v>13.092281731474728</c:v>
                </c:pt>
                <c:pt idx="2">
                  <c:v>13.092281731474728</c:v>
                </c:pt>
                <c:pt idx="3">
                  <c:v>13.092281731474728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824872"/>
        <c:axId val="588820952"/>
      </c:lineChart>
      <c:catAx>
        <c:axId val="58882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827224"/>
        <c:crosses val="autoZero"/>
        <c:auto val="1"/>
        <c:lblAlgn val="ctr"/>
        <c:lblOffset val="100"/>
        <c:noMultiLvlLbl val="0"/>
      </c:catAx>
      <c:valAx>
        <c:axId val="588827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8820560"/>
        <c:crosses val="autoZero"/>
        <c:crossBetween val="between"/>
      </c:valAx>
      <c:valAx>
        <c:axId val="588820952"/>
        <c:scaling>
          <c:orientation val="minMax"/>
          <c:min val="8"/>
        </c:scaling>
        <c:delete val="0"/>
        <c:axPos val="r"/>
        <c:numFmt formatCode="0.00" sourceLinked="1"/>
        <c:majorTickMark val="out"/>
        <c:minorTickMark val="none"/>
        <c:tickLblPos val="nextTo"/>
        <c:crossAx val="588824872"/>
        <c:crosses val="max"/>
        <c:crossBetween val="between"/>
      </c:valAx>
      <c:catAx>
        <c:axId val="588824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882095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dynamique5</c:name>
    <c:fmtId val="1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CP3'!$M$3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CP3'!$M$4:$M$8</c:f>
              <c:numCache>
                <c:formatCode>0.00</c:formatCode>
                <c:ptCount val="4"/>
                <c:pt idx="0">
                  <c:v>-1.7299999999999986</c:v>
                </c:pt>
                <c:pt idx="1">
                  <c:v>-1</c:v>
                </c:pt>
                <c:pt idx="2">
                  <c:v>-3.1400000000000006</c:v>
                </c:pt>
              </c:numCache>
            </c:numRef>
          </c:val>
        </c:ser>
        <c:ser>
          <c:idx val="1"/>
          <c:order val="1"/>
          <c:tx>
            <c:strRef>
              <c:f>'p31-40 CP2 CP3'!$N$3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CP3'!$N$4:$N$8</c:f>
              <c:numCache>
                <c:formatCode>0.00</c:formatCode>
                <c:ptCount val="4"/>
                <c:pt idx="0">
                  <c:v>-1.4399999999999995</c:v>
                </c:pt>
                <c:pt idx="1">
                  <c:v>-1.8999999999999986</c:v>
                </c:pt>
                <c:pt idx="2">
                  <c:v>2.2799999999999994</c:v>
                </c:pt>
              </c:numCache>
            </c:numRef>
          </c:val>
        </c:ser>
        <c:ser>
          <c:idx val="2"/>
          <c:order val="2"/>
          <c:tx>
            <c:strRef>
              <c:f>'p31-40 CP2 CP3'!$O$3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CP3'!$O$4:$O$8</c:f>
              <c:numCache>
                <c:formatCode>0.00</c:formatCode>
                <c:ptCount val="4"/>
                <c:pt idx="0">
                  <c:v>-0.30988892270237578</c:v>
                </c:pt>
                <c:pt idx="1">
                  <c:v>-0.53196078431372662</c:v>
                </c:pt>
                <c:pt idx="2">
                  <c:v>1.6078947368421055</c:v>
                </c:pt>
              </c:numCache>
            </c:numRef>
          </c:val>
        </c:ser>
        <c:ser>
          <c:idx val="3"/>
          <c:order val="3"/>
          <c:tx>
            <c:strRef>
              <c:f>'p31-40 CP2 CP3'!$P$3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CP3'!$P$4:$P$8</c:f>
              <c:numCache>
                <c:formatCode>0.00</c:formatCode>
                <c:ptCount val="4"/>
                <c:pt idx="0">
                  <c:v>-0.68913248687097095</c:v>
                </c:pt>
                <c:pt idx="1">
                  <c:v>-0.34702393268501197</c:v>
                </c:pt>
                <c:pt idx="2">
                  <c:v>-5.5822222222222209</c:v>
                </c:pt>
              </c:numCache>
            </c:numRef>
          </c:val>
        </c:ser>
        <c:ser>
          <c:idx val="4"/>
          <c:order val="4"/>
          <c:tx>
            <c:strRef>
              <c:f>'p31-40 CP2 CP3'!$Q$3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CP3'!$Q$4:$Q$8</c:f>
              <c:numCache>
                <c:formatCode>0.00</c:formatCode>
                <c:ptCount val="4"/>
                <c:pt idx="0">
                  <c:v>-1.6633702460850124</c:v>
                </c:pt>
                <c:pt idx="1">
                  <c:v>-0.88999587790754831</c:v>
                </c:pt>
                <c:pt idx="2">
                  <c:v>-2.7511904761904784</c:v>
                </c:pt>
              </c:numCache>
            </c:numRef>
          </c:val>
        </c:ser>
        <c:ser>
          <c:idx val="5"/>
          <c:order val="5"/>
          <c:tx>
            <c:strRef>
              <c:f>'p31-40 CP2 CP3'!$R$3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CP3'!$R$4:$R$8</c:f>
              <c:numCache>
                <c:formatCode>0.00</c:formatCode>
                <c:ptCount val="4"/>
                <c:pt idx="0">
                  <c:v>-1.2999999999999989</c:v>
                </c:pt>
                <c:pt idx="1">
                  <c:v>-0.20000000000000107</c:v>
                </c:pt>
                <c:pt idx="2">
                  <c:v>-2</c:v>
                </c:pt>
              </c:numCache>
            </c:numRef>
          </c:val>
        </c:ser>
        <c:ser>
          <c:idx val="6"/>
          <c:order val="6"/>
          <c:tx>
            <c:strRef>
              <c:f>'p31-40 CP2 CP3'!$S$3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CP3'!$S$4:$S$8</c:f>
              <c:numCache>
                <c:formatCode>0.00</c:formatCode>
                <c:ptCount val="4"/>
                <c:pt idx="0">
                  <c:v>-1.3167140151515149</c:v>
                </c:pt>
                <c:pt idx="1">
                  <c:v>0.1844244221411202</c:v>
                </c:pt>
                <c:pt idx="2">
                  <c:v>-2.2247282608695649</c:v>
                </c:pt>
                <c:pt idx="3">
                  <c:v>0.53571428571428648</c:v>
                </c:pt>
              </c:numCache>
            </c:numRef>
          </c:val>
        </c:ser>
        <c:ser>
          <c:idx val="7"/>
          <c:order val="7"/>
          <c:tx>
            <c:strRef>
              <c:f>'p31-40 CP2 CP3'!$T$3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CP3'!$T$4:$T$8</c:f>
              <c:numCache>
                <c:formatCode>0.00</c:formatCode>
                <c:ptCount val="4"/>
                <c:pt idx="0">
                  <c:v>-1.6510410823940251</c:v>
                </c:pt>
                <c:pt idx="1">
                  <c:v>-1.0141213416901316</c:v>
                </c:pt>
                <c:pt idx="2">
                  <c:v>-1.3504432249894442</c:v>
                </c:pt>
                <c:pt idx="3">
                  <c:v>-0.59999999999999964</c:v>
                </c:pt>
              </c:numCache>
            </c:numRef>
          </c:val>
        </c:ser>
        <c:ser>
          <c:idx val="8"/>
          <c:order val="8"/>
          <c:tx>
            <c:strRef>
              <c:f>'p31-40 CP2 CP3'!$U$3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CP3'!$U$4:$U$8</c:f>
              <c:numCache>
                <c:formatCode>0.00</c:formatCode>
                <c:ptCount val="4"/>
                <c:pt idx="0">
                  <c:v>-2.0730173427022827</c:v>
                </c:pt>
                <c:pt idx="1">
                  <c:v>-0.33481602212673778</c:v>
                </c:pt>
                <c:pt idx="2">
                  <c:v>-0.7914823008849563</c:v>
                </c:pt>
                <c:pt idx="3">
                  <c:v>-0.43543712182181515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821736"/>
        <c:axId val="588824480"/>
      </c:barChart>
      <c:catAx>
        <c:axId val="588821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824480"/>
        <c:crosses val="autoZero"/>
        <c:auto val="1"/>
        <c:lblAlgn val="ctr"/>
        <c:lblOffset val="100"/>
        <c:noMultiLvlLbl val="0"/>
      </c:catAx>
      <c:valAx>
        <c:axId val="5888244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8821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dynamique6</c:name>
    <c:fmtId val="17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CP3'!$B$23:$B$24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CP3'!$B$25:$B$33</c:f>
              <c:numCache>
                <c:formatCode>0.00</c:formatCode>
                <c:ptCount val="9"/>
                <c:pt idx="0">
                  <c:v>11.38</c:v>
                </c:pt>
                <c:pt idx="1">
                  <c:v>11.38</c:v>
                </c:pt>
                <c:pt idx="2">
                  <c:v>12.498790322580644</c:v>
                </c:pt>
                <c:pt idx="3">
                  <c:v>11.795765472312704</c:v>
                </c:pt>
                <c:pt idx="4">
                  <c:v>11.3505</c:v>
                </c:pt>
                <c:pt idx="5">
                  <c:v>11.4</c:v>
                </c:pt>
                <c:pt idx="6">
                  <c:v>11.365104166666669</c:v>
                </c:pt>
                <c:pt idx="7">
                  <c:v>11.753681710213778</c:v>
                </c:pt>
                <c:pt idx="8">
                  <c:v>11.222573839662445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CP3'!$C$23:$C$24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CP3'!$C$25:$C$33</c:f>
              <c:numCache>
                <c:formatCode>0.00</c:formatCode>
                <c:ptCount val="9"/>
                <c:pt idx="0">
                  <c:v>11.85</c:v>
                </c:pt>
                <c:pt idx="1">
                  <c:v>10.63</c:v>
                </c:pt>
                <c:pt idx="2">
                  <c:v>12.946190476190475</c:v>
                </c:pt>
                <c:pt idx="3">
                  <c:v>12.228395061728396</c:v>
                </c:pt>
                <c:pt idx="4">
                  <c:v>12.630699774266366</c:v>
                </c:pt>
                <c:pt idx="5">
                  <c:v>13.2</c:v>
                </c:pt>
                <c:pt idx="6">
                  <c:v>14.136979166666668</c:v>
                </c:pt>
                <c:pt idx="7">
                  <c:v>13.213992537313429</c:v>
                </c:pt>
                <c:pt idx="8">
                  <c:v>13.197732997481108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CP3'!$D$23:$D$24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CP3'!$D$25:$D$33</c:f>
              <c:numCache>
                <c:formatCode>0.00</c:formatCode>
                <c:ptCount val="9"/>
                <c:pt idx="0">
                  <c:v>11</c:v>
                </c:pt>
                <c:pt idx="1">
                  <c:v>14.27</c:v>
                </c:pt>
                <c:pt idx="2">
                  <c:v>16.25</c:v>
                </c:pt>
                <c:pt idx="3">
                  <c:v>12.14</c:v>
                </c:pt>
                <c:pt idx="4">
                  <c:v>9.7714285714285705</c:v>
                </c:pt>
                <c:pt idx="5">
                  <c:v>12.6</c:v>
                </c:pt>
                <c:pt idx="6">
                  <c:v>12.556521739130435</c:v>
                </c:pt>
                <c:pt idx="7">
                  <c:v>12.558252427184469</c:v>
                </c:pt>
                <c:pt idx="8">
                  <c:v>13.046017699115044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CP3'!$E$23:$E$24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CP3'!$E$25:$E$33</c:f>
              <c:numCache>
                <c:formatCode>General</c:formatCode>
                <c:ptCount val="9"/>
                <c:pt idx="6" formatCode="0.00">
                  <c:v>13.285714285714286</c:v>
                </c:pt>
                <c:pt idx="7" formatCode="0.00">
                  <c:v>15</c:v>
                </c:pt>
                <c:pt idx="8" formatCode="0.00">
                  <c:v>12.260663507109005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26832"/>
        <c:axId val="588822520"/>
      </c:lineChart>
      <c:catAx>
        <c:axId val="58882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822520"/>
        <c:crosses val="autoZero"/>
        <c:auto val="1"/>
        <c:lblAlgn val="ctr"/>
        <c:lblOffset val="100"/>
        <c:noMultiLvlLbl val="0"/>
      </c:catAx>
      <c:valAx>
        <c:axId val="58882252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8826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dynamique13</c:name>
    <c:fmtId val="12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CP3'!$N$23:$N$24</c:f>
              <c:strCache>
                <c:ptCount val="1"/>
                <c:pt idx="0">
                  <c:v>COURSE D'ORIENTATION</c:v>
                </c:pt>
              </c:strCache>
            </c:strRef>
          </c:tx>
          <c:marker>
            <c:symbol val="none"/>
          </c:marker>
          <c:cat>
            <c:strRef>
              <c:f>'p31-40 CP2 CP3'!$M$25:$M$32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CP3'!$N$25:$N$32</c:f>
              <c:numCache>
                <c:formatCode>General</c:formatCode>
                <c:ptCount val="8"/>
                <c:pt idx="0">
                  <c:v>226</c:v>
                </c:pt>
                <c:pt idx="1">
                  <c:v>248</c:v>
                </c:pt>
                <c:pt idx="2">
                  <c:v>307</c:v>
                </c:pt>
                <c:pt idx="3">
                  <c:v>410</c:v>
                </c:pt>
                <c:pt idx="4">
                  <c:v>453</c:v>
                </c:pt>
                <c:pt idx="5">
                  <c:v>391</c:v>
                </c:pt>
                <c:pt idx="6">
                  <c:v>430</c:v>
                </c:pt>
                <c:pt idx="7">
                  <c:v>485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CP3'!$O$23:$O$24</c:f>
              <c:strCache>
                <c:ptCount val="1"/>
                <c:pt idx="0">
                  <c:v>ESCALADE</c:v>
                </c:pt>
              </c:strCache>
            </c:strRef>
          </c:tx>
          <c:marker>
            <c:symbol val="none"/>
          </c:marker>
          <c:cat>
            <c:strRef>
              <c:f>'p31-40 CP2 CP3'!$M$25:$M$32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CP3'!$O$25:$O$32</c:f>
              <c:numCache>
                <c:formatCode>General</c:formatCode>
                <c:ptCount val="8"/>
                <c:pt idx="0">
                  <c:v>248</c:v>
                </c:pt>
                <c:pt idx="1">
                  <c:v>210</c:v>
                </c:pt>
                <c:pt idx="2">
                  <c:v>162</c:v>
                </c:pt>
                <c:pt idx="3">
                  <c:v>449</c:v>
                </c:pt>
                <c:pt idx="4">
                  <c:v>428</c:v>
                </c:pt>
                <c:pt idx="5">
                  <c:v>395</c:v>
                </c:pt>
                <c:pt idx="6">
                  <c:v>543</c:v>
                </c:pt>
                <c:pt idx="7">
                  <c:v>407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CP3'!$P$23:$P$24</c:f>
              <c:strCache>
                <c:ptCount val="1"/>
                <c:pt idx="0">
                  <c:v>SAUVETAGE</c:v>
                </c:pt>
              </c:strCache>
            </c:strRef>
          </c:tx>
          <c:marker>
            <c:symbol val="none"/>
          </c:marker>
          <c:cat>
            <c:strRef>
              <c:f>'p31-40 CP2 CP3'!$M$25:$M$32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CP3'!$P$25:$P$32</c:f>
              <c:numCache>
                <c:formatCode>General</c:formatCode>
                <c:ptCount val="8"/>
                <c:pt idx="0">
                  <c:v>21</c:v>
                </c:pt>
                <c:pt idx="1">
                  <c:v>6</c:v>
                </c:pt>
                <c:pt idx="2">
                  <c:v>25</c:v>
                </c:pt>
                <c:pt idx="3">
                  <c:v>94</c:v>
                </c:pt>
                <c:pt idx="4">
                  <c:v>111</c:v>
                </c:pt>
                <c:pt idx="5">
                  <c:v>102</c:v>
                </c:pt>
                <c:pt idx="6">
                  <c:v>110</c:v>
                </c:pt>
                <c:pt idx="7">
                  <c:v>116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CP3'!$Q$23:$Q$24</c:f>
              <c:strCache>
                <c:ptCount val="1"/>
                <c:pt idx="0">
                  <c:v>VELO TOUT TERRAIN</c:v>
                </c:pt>
              </c:strCache>
            </c:strRef>
          </c:tx>
          <c:marker>
            <c:symbol val="none"/>
          </c:marker>
          <c:cat>
            <c:strRef>
              <c:f>'p31-40 CP2 CP3'!$M$25:$M$32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CP3'!$Q$25:$Q$32</c:f>
              <c:numCache>
                <c:formatCode>General</c:formatCode>
                <c:ptCount val="8"/>
                <c:pt idx="5">
                  <c:v>7</c:v>
                </c:pt>
                <c:pt idx="6">
                  <c:v>1</c:v>
                </c:pt>
                <c:pt idx="7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825656"/>
        <c:axId val="589015696"/>
      </c:lineChart>
      <c:catAx>
        <c:axId val="588825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9015696"/>
        <c:crosses val="autoZero"/>
        <c:auto val="1"/>
        <c:lblAlgn val="ctr"/>
        <c:lblOffset val="100"/>
        <c:noMultiLvlLbl val="0"/>
      </c:catAx>
      <c:valAx>
        <c:axId val="58901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8825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dynamique14</c:name>
    <c:fmtId val="17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CP3'!$C$43:$C$44</c:f>
              <c:strCache>
                <c:ptCount val="1"/>
                <c:pt idx="0">
                  <c:v>COURSE D'ORIENTATION</c:v>
                </c:pt>
              </c:strCache>
            </c:strRef>
          </c:tx>
          <c:marker>
            <c:symbol val="none"/>
          </c:marker>
          <c:cat>
            <c:strRef>
              <c:f>'p31-40 CP2 CP3'!$B$45:$B$52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CP3'!$C$45:$C$52</c:f>
              <c:numCache>
                <c:formatCode>General</c:formatCode>
                <c:ptCount val="8"/>
                <c:pt idx="0">
                  <c:v>247</c:v>
                </c:pt>
                <c:pt idx="1">
                  <c:v>265</c:v>
                </c:pt>
                <c:pt idx="2">
                  <c:v>245</c:v>
                </c:pt>
                <c:pt idx="3">
                  <c:v>448</c:v>
                </c:pt>
                <c:pt idx="4">
                  <c:v>451</c:v>
                </c:pt>
                <c:pt idx="5">
                  <c:v>518</c:v>
                </c:pt>
                <c:pt idx="6">
                  <c:v>491</c:v>
                </c:pt>
                <c:pt idx="7">
                  <c:v>508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CP3'!$D$43:$D$44</c:f>
              <c:strCache>
                <c:ptCount val="1"/>
                <c:pt idx="0">
                  <c:v>ESCALADE</c:v>
                </c:pt>
              </c:strCache>
            </c:strRef>
          </c:tx>
          <c:marker>
            <c:symbol val="none"/>
          </c:marker>
          <c:cat>
            <c:strRef>
              <c:f>'p31-40 CP2 CP3'!$B$45:$B$52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CP3'!$D$45:$D$52</c:f>
              <c:numCache>
                <c:formatCode>General</c:formatCode>
                <c:ptCount val="8"/>
                <c:pt idx="0">
                  <c:v>254</c:v>
                </c:pt>
                <c:pt idx="1">
                  <c:v>238</c:v>
                </c:pt>
                <c:pt idx="2">
                  <c:v>358</c:v>
                </c:pt>
                <c:pt idx="3">
                  <c:v>580</c:v>
                </c:pt>
                <c:pt idx="4">
                  <c:v>628</c:v>
                </c:pt>
                <c:pt idx="5">
                  <c:v>688</c:v>
                </c:pt>
                <c:pt idx="6">
                  <c:v>849</c:v>
                </c:pt>
                <c:pt idx="7">
                  <c:v>776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CP3'!$E$43:$E$44</c:f>
              <c:strCache>
                <c:ptCount val="1"/>
                <c:pt idx="0">
                  <c:v>SAUVETAGE</c:v>
                </c:pt>
              </c:strCache>
            </c:strRef>
          </c:tx>
          <c:marker>
            <c:symbol val="none"/>
          </c:marker>
          <c:cat>
            <c:strRef>
              <c:f>'p31-40 CP2 CP3'!$B$45:$B$52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CP3'!$E$45:$E$52</c:f>
              <c:numCache>
                <c:formatCode>General</c:formatCode>
                <c:ptCount val="8"/>
                <c:pt idx="0">
                  <c:v>17</c:v>
                </c:pt>
                <c:pt idx="1">
                  <c:v>19</c:v>
                </c:pt>
                <c:pt idx="2">
                  <c:v>9</c:v>
                </c:pt>
                <c:pt idx="3">
                  <c:v>86</c:v>
                </c:pt>
                <c:pt idx="4">
                  <c:v>141</c:v>
                </c:pt>
                <c:pt idx="5">
                  <c:v>147</c:v>
                </c:pt>
                <c:pt idx="6">
                  <c:v>117</c:v>
                </c:pt>
                <c:pt idx="7">
                  <c:v>116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CP3'!$F$43:$F$44</c:f>
              <c:strCache>
                <c:ptCount val="1"/>
                <c:pt idx="0">
                  <c:v>VELO TOUT TERRAIN</c:v>
                </c:pt>
              </c:strCache>
            </c:strRef>
          </c:tx>
          <c:marker>
            <c:symbol val="none"/>
          </c:marker>
          <c:cat>
            <c:strRef>
              <c:f>'p31-40 CP2 CP3'!$B$45:$B$52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CP3'!$F$45:$F$52</c:f>
              <c:numCache>
                <c:formatCode>General</c:formatCode>
                <c:ptCount val="8"/>
                <c:pt idx="5">
                  <c:v>2</c:v>
                </c:pt>
                <c:pt idx="6">
                  <c:v>5</c:v>
                </c:pt>
                <c:pt idx="7">
                  <c:v>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010600"/>
        <c:axId val="589010992"/>
      </c:lineChart>
      <c:catAx>
        <c:axId val="589010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9010992"/>
        <c:crosses val="autoZero"/>
        <c:auto val="1"/>
        <c:lblAlgn val="ctr"/>
        <c:lblOffset val="100"/>
        <c:noMultiLvlLbl val="0"/>
      </c:catAx>
      <c:valAx>
        <c:axId val="589010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9010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dynamique15</c:name>
    <c:fmtId val="12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CP3'!$O$43:$O$44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CP3'!$O$45:$O$53</c:f>
              <c:numCache>
                <c:formatCode>0.00</c:formatCode>
                <c:ptCount val="9"/>
                <c:pt idx="0">
                  <c:v>13.11</c:v>
                </c:pt>
                <c:pt idx="1">
                  <c:v>12.82</c:v>
                </c:pt>
                <c:pt idx="2">
                  <c:v>12.80867924528302</c:v>
                </c:pt>
                <c:pt idx="3">
                  <c:v>12.484897959183675</c:v>
                </c:pt>
                <c:pt idx="4">
                  <c:v>13.013870246085013</c:v>
                </c:pt>
                <c:pt idx="5">
                  <c:v>12.7</c:v>
                </c:pt>
                <c:pt idx="6">
                  <c:v>12.681818181818183</c:v>
                </c:pt>
                <c:pt idx="7">
                  <c:v>13.404722792607803</c:v>
                </c:pt>
                <c:pt idx="8">
                  <c:v>13.295591182364728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CP3'!$P$43:$P$44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CP3'!$P$45:$P$53</c:f>
              <c:numCache>
                <c:formatCode>0.00</c:formatCode>
                <c:ptCount val="9"/>
                <c:pt idx="0">
                  <c:v>12.85</c:v>
                </c:pt>
                <c:pt idx="1">
                  <c:v>12.53</c:v>
                </c:pt>
                <c:pt idx="2">
                  <c:v>13.478151260504202</c:v>
                </c:pt>
                <c:pt idx="3">
                  <c:v>12.575418994413408</c:v>
                </c:pt>
                <c:pt idx="4">
                  <c:v>13.520695652173915</c:v>
                </c:pt>
                <c:pt idx="5">
                  <c:v>13.4</c:v>
                </c:pt>
                <c:pt idx="6">
                  <c:v>13.952554744525548</c:v>
                </c:pt>
                <c:pt idx="7">
                  <c:v>14.22811387900356</c:v>
                </c:pt>
                <c:pt idx="8">
                  <c:v>13.532549019607846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CP3'!$Q$43:$Q$44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CP3'!$Q$45:$Q$53</c:f>
              <c:numCache>
                <c:formatCode>0.00</c:formatCode>
                <c:ptCount val="9"/>
                <c:pt idx="0">
                  <c:v>14.14</c:v>
                </c:pt>
                <c:pt idx="1">
                  <c:v>11.99</c:v>
                </c:pt>
                <c:pt idx="2">
                  <c:v>14.642105263157895</c:v>
                </c:pt>
                <c:pt idx="3">
                  <c:v>17.722222222222221</c:v>
                </c:pt>
                <c:pt idx="4">
                  <c:v>12.522619047619049</c:v>
                </c:pt>
                <c:pt idx="5">
                  <c:v>14.6</c:v>
                </c:pt>
                <c:pt idx="6">
                  <c:v>14.78125</c:v>
                </c:pt>
                <c:pt idx="7">
                  <c:v>13.908695652173913</c:v>
                </c:pt>
                <c:pt idx="8">
                  <c:v>13.8375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CP3'!$R$43:$R$44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CP3'!$R$45:$R$53</c:f>
              <c:numCache>
                <c:formatCode>General</c:formatCode>
                <c:ptCount val="9"/>
                <c:pt idx="6" formatCode="0.00">
                  <c:v>12.75</c:v>
                </c:pt>
                <c:pt idx="7" formatCode="0.00">
                  <c:v>15.6</c:v>
                </c:pt>
                <c:pt idx="8" formatCode="0.00">
                  <c:v>12.69610062893082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014912"/>
        <c:axId val="589016088"/>
      </c:lineChart>
      <c:catAx>
        <c:axId val="58901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9016088"/>
        <c:crosses val="autoZero"/>
        <c:auto val="1"/>
        <c:lblAlgn val="ctr"/>
        <c:lblOffset val="100"/>
        <c:noMultiLvlLbl val="0"/>
      </c:catAx>
      <c:valAx>
        <c:axId val="58901608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9014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CAP BEP Différentiel G/F</a:t>
            </a:r>
          </a:p>
        </c:rich>
      </c:tx>
      <c:layout>
        <c:manualLayout>
          <c:xMode val="edge"/>
          <c:yMode val="edge"/>
          <c:x val="0.36009765760412027"/>
          <c:y val="0.9207023346425371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numRef>
              <c:f>GENERALITES!$G$56:$G$65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GENERALITES!$H$56:$H$65</c:f>
              <c:numCache>
                <c:formatCode>General</c:formatCode>
                <c:ptCount val="10"/>
                <c:pt idx="0">
                  <c:v>-1.1200000000000001</c:v>
                </c:pt>
                <c:pt idx="1">
                  <c:v>-1.04</c:v>
                </c:pt>
                <c:pt idx="2">
                  <c:v>-0.8</c:v>
                </c:pt>
                <c:pt idx="3">
                  <c:v>-0.9</c:v>
                </c:pt>
                <c:pt idx="4">
                  <c:v>-0.8</c:v>
                </c:pt>
                <c:pt idx="5">
                  <c:v>-0.9</c:v>
                </c:pt>
                <c:pt idx="6">
                  <c:v>-0.85</c:v>
                </c:pt>
                <c:pt idx="7" formatCode="0.00">
                  <c:v>-0.92450395697010812</c:v>
                </c:pt>
                <c:pt idx="8" formatCode="0.00">
                  <c:v>-0.84</c:v>
                </c:pt>
                <c:pt idx="9" formatCode="0.00">
                  <c:v>-0.57999999999999996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28712"/>
        <c:axId val="457629104"/>
      </c:lineChart>
      <c:catAx>
        <c:axId val="4576287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2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629104"/>
        <c:scaling>
          <c:orientation val="minMax"/>
          <c:max val="-0.35000000000000003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28712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dynamique7</c:name>
    <c:fmtId val="1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22"/>
        <c:spPr>
          <a:ln w="28575">
            <a:prstDash val="sysDot"/>
          </a:ln>
        </c:spPr>
        <c:marker>
          <c:symbol val="none"/>
        </c:marker>
      </c:pivotFmt>
      <c:pivotFmt>
        <c:idx val="23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  <c:pivotFmt>
        <c:idx val="24"/>
        <c:marker>
          <c:symbol val="none"/>
        </c:marker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D638BF"/>
          </a:solidFill>
        </c:spPr>
        <c:marker>
          <c:symbol val="none"/>
        </c:marker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27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28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rgbClr val="D638B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32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33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34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35"/>
        <c:spPr>
          <a:ln w="28575">
            <a:prstDash val="sysDot"/>
          </a:ln>
        </c:spPr>
        <c:marker>
          <c:symbol val="none"/>
        </c:marker>
      </c:pivotFmt>
      <c:pivotFmt>
        <c:idx val="36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D638B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40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41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42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43"/>
        <c:spPr>
          <a:ln w="28575">
            <a:prstDash val="sysDot"/>
          </a:ln>
        </c:spPr>
        <c:marker>
          <c:symbol val="none"/>
        </c:marker>
      </c:pivotFmt>
      <c:pivotFmt>
        <c:idx val="44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rgbClr val="D638B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48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49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50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51"/>
        <c:spPr>
          <a:ln w="28575">
            <a:prstDash val="sysDot"/>
          </a:ln>
        </c:spPr>
        <c:marker>
          <c:symbol val="none"/>
        </c:marker>
      </c:pivotFmt>
      <c:pivotFmt>
        <c:idx val="52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CP3'!$B$63</c:f>
              <c:strCache>
                <c:ptCount val="1"/>
                <c:pt idx="0">
                  <c:v> EFF 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CP3'!$B$64:$B$69</c:f>
              <c:numCache>
                <c:formatCode>General</c:formatCode>
                <c:ptCount val="5"/>
                <c:pt idx="0">
                  <c:v>658</c:v>
                </c:pt>
                <c:pt idx="1">
                  <c:v>0</c:v>
                </c:pt>
                <c:pt idx="2">
                  <c:v>32</c:v>
                </c:pt>
                <c:pt idx="3">
                  <c:v>36</c:v>
                </c:pt>
                <c:pt idx="4">
                  <c:v>190</c:v>
                </c:pt>
              </c:numCache>
            </c:numRef>
          </c:val>
        </c:ser>
        <c:ser>
          <c:idx val="1"/>
          <c:order val="1"/>
          <c:tx>
            <c:strRef>
              <c:f>'p31-40 CP2 CP3'!$C$63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D638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CP3'!$C$64:$C$69</c:f>
              <c:numCache>
                <c:formatCode>General</c:formatCode>
                <c:ptCount val="5"/>
                <c:pt idx="0">
                  <c:v>778</c:v>
                </c:pt>
                <c:pt idx="1">
                  <c:v>21</c:v>
                </c:pt>
                <c:pt idx="2">
                  <c:v>24</c:v>
                </c:pt>
                <c:pt idx="3">
                  <c:v>291</c:v>
                </c:pt>
                <c:pt idx="4">
                  <c:v>231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9009816"/>
        <c:axId val="589012168"/>
      </c:barChart>
      <c:lineChart>
        <c:grouping val="standard"/>
        <c:varyColors val="0"/>
        <c:ser>
          <c:idx val="2"/>
          <c:order val="2"/>
          <c:tx>
            <c:strRef>
              <c:f>'p31-40 CP2 CP3'!$D$63</c:f>
              <c:strCache>
                <c:ptCount val="1"/>
                <c:pt idx="0">
                  <c:v> Moy G</c:v>
                </c:pt>
              </c:strCache>
            </c:strRef>
          </c:tx>
          <c:spPr>
            <a:ln w="38100">
              <a:solidFill>
                <a:srgbClr val="FF99FF"/>
              </a:solidFill>
            </a:ln>
          </c:spPr>
          <c:marker>
            <c:symbol val="diamond"/>
            <c:size val="6"/>
            <c:spPr>
              <a:solidFill>
                <a:srgbClr val="FF99FF"/>
              </a:solidFill>
              <a:ln w="38100">
                <a:solidFill>
                  <a:srgbClr val="FF99FF"/>
                </a:solidFill>
              </a:ln>
            </c:spPr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CP3'!$D$64:$D$69</c:f>
              <c:numCache>
                <c:formatCode>General</c:formatCode>
                <c:ptCount val="5"/>
                <c:pt idx="0">
                  <c:v>12.668778979907266</c:v>
                </c:pt>
                <c:pt idx="1">
                  <c:v>0</c:v>
                </c:pt>
                <c:pt idx="2">
                  <c:v>11.670967741935483</c:v>
                </c:pt>
                <c:pt idx="3">
                  <c:v>11.458333333333334</c:v>
                </c:pt>
                <c:pt idx="4">
                  <c:v>13.020105820105821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CP3'!$E$63</c:f>
              <c:strCache>
                <c:ptCount val="1"/>
                <c:pt idx="0">
                  <c:v> Moy F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</c:spPr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CP3'!$E$64:$E$69</c:f>
              <c:numCache>
                <c:formatCode>General</c:formatCode>
                <c:ptCount val="5"/>
                <c:pt idx="0">
                  <c:v>13.176026490066224</c:v>
                </c:pt>
                <c:pt idx="1">
                  <c:v>14.833333333333334</c:v>
                </c:pt>
                <c:pt idx="2">
                  <c:v>11.238095238095237</c:v>
                </c:pt>
                <c:pt idx="3">
                  <c:v>13.362413793103446</c:v>
                </c:pt>
                <c:pt idx="4">
                  <c:v>12.718834080717498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CP3'!$F$63</c:f>
              <c:strCache>
                <c:ptCount val="1"/>
                <c:pt idx="0">
                  <c:v> Moy Acad CP G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CP3'!$F$64:$F$69</c:f>
              <c:numCache>
                <c:formatCode>General</c:formatCode>
                <c:ptCount val="5"/>
                <c:pt idx="0">
                  <c:v>12.698287712270488</c:v>
                </c:pt>
                <c:pt idx="1">
                  <c:v>12.698287712270488</c:v>
                </c:pt>
                <c:pt idx="2">
                  <c:v>12.698287712270488</c:v>
                </c:pt>
                <c:pt idx="3">
                  <c:v>12.698287712270488</c:v>
                </c:pt>
                <c:pt idx="4">
                  <c:v>12.698287712270488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'p31-40 CP2 CP3'!$G$63</c:f>
              <c:strCache>
                <c:ptCount val="1"/>
                <c:pt idx="0">
                  <c:v> Moy Acad CP F</c:v>
                </c:pt>
              </c:strCache>
            </c:strRef>
          </c:tx>
          <c:spPr>
            <a:ln w="28575">
              <a:solidFill>
                <a:srgbClr val="FF99FF"/>
              </a:solidFill>
              <a:prstDash val="sysDash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CP3'!$G$64:$G$69</c:f>
              <c:numCache>
                <c:formatCode>General</c:formatCode>
                <c:ptCount val="5"/>
                <c:pt idx="0">
                  <c:v>13.120769102765149</c:v>
                </c:pt>
                <c:pt idx="1">
                  <c:v>13.120769102765149</c:v>
                </c:pt>
                <c:pt idx="2">
                  <c:v>13.120769102765149</c:v>
                </c:pt>
                <c:pt idx="3">
                  <c:v>13.120769102765149</c:v>
                </c:pt>
                <c:pt idx="4">
                  <c:v>13.120769102765149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'p31-40 CP2 CP3'!$H$63</c:f>
              <c:strCache>
                <c:ptCount val="1"/>
                <c:pt idx="0">
                  <c:v> Moy Acad G</c:v>
                </c:pt>
              </c:strCache>
            </c:strRef>
          </c:tx>
          <c:spPr>
            <a:ln w="28575">
              <a:prstDash val="sysDot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CP3'!$H$64:$H$69</c:f>
              <c:numCache>
                <c:formatCode>General</c:formatCode>
                <c:ptCount val="5"/>
                <c:pt idx="0">
                  <c:v>13.092281731474728</c:v>
                </c:pt>
                <c:pt idx="1">
                  <c:v>13.092281731474728</c:v>
                </c:pt>
                <c:pt idx="2">
                  <c:v>13.092281731474728</c:v>
                </c:pt>
                <c:pt idx="3">
                  <c:v>13.092281731474728</c:v>
                </c:pt>
                <c:pt idx="4">
                  <c:v>13.092281731474728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'p31-40 CP2 CP3'!$I$63</c:f>
              <c:strCache>
                <c:ptCount val="1"/>
                <c:pt idx="0">
                  <c:v> Moy Acad F</c:v>
                </c:pt>
              </c:strCache>
            </c:strRef>
          </c:tx>
          <c:spPr>
            <a:ln w="28575">
              <a:solidFill>
                <a:srgbClr val="FF99FF"/>
              </a:solidFill>
              <a:prstDash val="sysDot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CP3'!$I$64:$I$69</c:f>
              <c:numCache>
                <c:formatCode>General</c:formatCode>
                <c:ptCount val="5"/>
                <c:pt idx="0">
                  <c:v>12.514794331144124</c:v>
                </c:pt>
                <c:pt idx="1">
                  <c:v>12.514794331144124</c:v>
                </c:pt>
                <c:pt idx="2">
                  <c:v>12.514794331144124</c:v>
                </c:pt>
                <c:pt idx="3">
                  <c:v>12.514794331144124</c:v>
                </c:pt>
                <c:pt idx="4">
                  <c:v>12.514794331144124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015304"/>
        <c:axId val="589013736"/>
      </c:lineChart>
      <c:catAx>
        <c:axId val="589009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9012168"/>
        <c:crosses val="autoZero"/>
        <c:auto val="1"/>
        <c:lblAlgn val="ctr"/>
        <c:lblOffset val="100"/>
        <c:noMultiLvlLbl val="0"/>
      </c:catAx>
      <c:valAx>
        <c:axId val="589012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9009816"/>
        <c:crosses val="autoZero"/>
        <c:crossBetween val="between"/>
      </c:valAx>
      <c:valAx>
        <c:axId val="589013736"/>
        <c:scaling>
          <c:orientation val="minMax"/>
          <c:min val="8"/>
        </c:scaling>
        <c:delete val="0"/>
        <c:axPos val="r"/>
        <c:numFmt formatCode="General" sourceLinked="1"/>
        <c:majorTickMark val="out"/>
        <c:minorTickMark val="none"/>
        <c:tickLblPos val="nextTo"/>
        <c:crossAx val="589015304"/>
        <c:crosses val="max"/>
        <c:crossBetween val="between"/>
      </c:valAx>
      <c:catAx>
        <c:axId val="589015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901373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dynamique8</c:name>
    <c:fmtId val="1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CP3'!$N$63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CP3'!$N$64:$N$69</c:f>
              <c:numCache>
                <c:formatCode>General</c:formatCode>
                <c:ptCount val="5"/>
                <c:pt idx="0" formatCode="0.00">
                  <c:v>-1.0700000000000003</c:v>
                </c:pt>
                <c:pt idx="2" formatCode="0.00">
                  <c:v>2.7999999999999989</c:v>
                </c:pt>
                <c:pt idx="3" formatCode="0.00">
                  <c:v>1.0099999999999998</c:v>
                </c:pt>
                <c:pt idx="4" formatCode="0.00">
                  <c:v>-0.64000000000000057</c:v>
                </c:pt>
              </c:numCache>
            </c:numRef>
          </c:val>
        </c:ser>
        <c:ser>
          <c:idx val="1"/>
          <c:order val="1"/>
          <c:tx>
            <c:strRef>
              <c:f>'p31-40 CP2 CP3'!$O$63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CP3'!$O$64:$O$69</c:f>
              <c:numCache>
                <c:formatCode>General</c:formatCode>
                <c:ptCount val="5"/>
                <c:pt idx="0" formatCode="0.00">
                  <c:v>9.9000000000000199E-2</c:v>
                </c:pt>
                <c:pt idx="2" formatCode="0.00">
                  <c:v>-0.21999999999999886</c:v>
                </c:pt>
                <c:pt idx="3" formatCode="0.00">
                  <c:v>-2.0400000000000009</c:v>
                </c:pt>
                <c:pt idx="4" formatCode="0.00">
                  <c:v>0.23000000000000043</c:v>
                </c:pt>
              </c:numCache>
            </c:numRef>
          </c:val>
        </c:ser>
        <c:ser>
          <c:idx val="2"/>
          <c:order val="2"/>
          <c:tx>
            <c:strRef>
              <c:f>'p31-40 CP2 CP3'!$P$63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CP3'!$P$64:$P$69</c:f>
              <c:numCache>
                <c:formatCode>General</c:formatCode>
                <c:ptCount val="5"/>
                <c:pt idx="0" formatCode="0.00">
                  <c:v>-0.34805124865365755</c:v>
                </c:pt>
                <c:pt idx="3" formatCode="0.00">
                  <c:v>-1.8538775510204157</c:v>
                </c:pt>
                <c:pt idx="4" formatCode="0.00">
                  <c:v>-0.37265243902438883</c:v>
                </c:pt>
              </c:numCache>
            </c:numRef>
          </c:val>
        </c:ser>
        <c:ser>
          <c:idx val="3"/>
          <c:order val="3"/>
          <c:tx>
            <c:strRef>
              <c:f>'p31-40 CP2 CP3'!$Q$63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CP3'!$Q$64:$Q$69</c:f>
              <c:numCache>
                <c:formatCode>General</c:formatCode>
                <c:ptCount val="5"/>
                <c:pt idx="0" formatCode="0.00">
                  <c:v>9.110905572920025E-2</c:v>
                </c:pt>
                <c:pt idx="4" formatCode="0.00">
                  <c:v>-0.48512820512820198</c:v>
                </c:pt>
              </c:numCache>
            </c:numRef>
          </c:val>
        </c:ser>
        <c:ser>
          <c:idx val="4"/>
          <c:order val="4"/>
          <c:tx>
            <c:strRef>
              <c:f>'p31-40 CP2 CP3'!$R$63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CP3'!$R$64:$R$69</c:f>
              <c:numCache>
                <c:formatCode>General</c:formatCode>
                <c:ptCount val="5"/>
                <c:pt idx="0" formatCode="0.00">
                  <c:v>0.22156417719667054</c:v>
                </c:pt>
                <c:pt idx="3" formatCode="0.00">
                  <c:v>-8.2384773278588952E-2</c:v>
                </c:pt>
                <c:pt idx="4" formatCode="0.00">
                  <c:v>-0.19590797118289238</c:v>
                </c:pt>
              </c:numCache>
            </c:numRef>
          </c:val>
        </c:ser>
        <c:ser>
          <c:idx val="5"/>
          <c:order val="5"/>
          <c:tx>
            <c:strRef>
              <c:f>'p31-40 CP2 CP3'!$S$63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CP3'!$S$64:$S$69</c:f>
              <c:numCache>
                <c:formatCode>General</c:formatCode>
                <c:ptCount val="5"/>
                <c:pt idx="0" formatCode="0.00">
                  <c:v>9.9999999999999645E-2</c:v>
                </c:pt>
                <c:pt idx="2" formatCode="0.00">
                  <c:v>-0.40000000000000036</c:v>
                </c:pt>
                <c:pt idx="3" formatCode="0.00">
                  <c:v>1.6999999999999993</c:v>
                </c:pt>
                <c:pt idx="4" formatCode="0.00">
                  <c:v>-0.80000000000000071</c:v>
                </c:pt>
              </c:numCache>
            </c:numRef>
          </c:val>
        </c:ser>
        <c:ser>
          <c:idx val="6"/>
          <c:order val="6"/>
          <c:tx>
            <c:strRef>
              <c:f>'p31-40 CP2 CP3'!$T$63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CP3'!$T$64:$T$69</c:f>
              <c:numCache>
                <c:formatCode>0.00</c:formatCode>
                <c:ptCount val="5"/>
                <c:pt idx="0">
                  <c:v>-0.16470871028364265</c:v>
                </c:pt>
                <c:pt idx="1">
                  <c:v>2.9505847953216371</c:v>
                </c:pt>
                <c:pt idx="2">
                  <c:v>-0.2147435897435912</c:v>
                </c:pt>
                <c:pt idx="3">
                  <c:v>1.4331125827814564</c:v>
                </c:pt>
                <c:pt idx="4">
                  <c:v>-0.96407550782550899</c:v>
                </c:pt>
              </c:numCache>
            </c:numRef>
          </c:val>
        </c:ser>
        <c:ser>
          <c:idx val="7"/>
          <c:order val="7"/>
          <c:tx>
            <c:strRef>
              <c:f>'p31-40 CP2 CP3'!$U$63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CP3'!$U$64:$U$69</c:f>
              <c:numCache>
                <c:formatCode>0.00</c:formatCode>
                <c:ptCount val="5"/>
                <c:pt idx="0">
                  <c:v>7.0891089108911842E-2</c:v>
                </c:pt>
                <c:pt idx="1">
                  <c:v>2.4193548387096779</c:v>
                </c:pt>
                <c:pt idx="2">
                  <c:v>-0.25</c:v>
                </c:pt>
                <c:pt idx="3">
                  <c:v>0.2182943294329398</c:v>
                </c:pt>
                <c:pt idx="4">
                  <c:v>-0.70918881551419766</c:v>
                </c:pt>
              </c:numCache>
            </c:numRef>
          </c:val>
        </c:ser>
        <c:ser>
          <c:idx val="8"/>
          <c:order val="8"/>
          <c:tx>
            <c:strRef>
              <c:f>'p31-40 CP2 CP3'!$V$63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CP3'!$V$64:$V$69</c:f>
              <c:numCache>
                <c:formatCode>General</c:formatCode>
                <c:ptCount val="5"/>
                <c:pt idx="0" formatCode="0.00">
                  <c:v>0.50724751015895819</c:v>
                </c:pt>
                <c:pt idx="2" formatCode="0.00">
                  <c:v>-0.43287250384024567</c:v>
                </c:pt>
                <c:pt idx="3" formatCode="0.00">
                  <c:v>1.9040804597701122</c:v>
                </c:pt>
                <c:pt idx="4" formatCode="0.00">
                  <c:v>-0.30127173938832286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013344"/>
        <c:axId val="589009032"/>
      </c:barChart>
      <c:catAx>
        <c:axId val="58901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9009032"/>
        <c:crosses val="autoZero"/>
        <c:auto val="1"/>
        <c:lblAlgn val="ctr"/>
        <c:lblOffset val="100"/>
        <c:noMultiLvlLbl val="0"/>
      </c:catAx>
      <c:valAx>
        <c:axId val="5890090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89013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dynamique2</c:name>
    <c:fmtId val="4"/>
  </c:pivotSource>
  <c:chart>
    <c:autoTitleDeleted val="1"/>
    <c:pivotFmts>
      <c:pivotFmt>
        <c:idx val="0"/>
      </c:pivotFmt>
      <c:pivotFmt>
        <c:idx val="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CP3'!$N$83:$N$84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CP3'!$N$85:$N$93</c:f>
              <c:numCache>
                <c:formatCode>0.00</c:formatCode>
                <c:ptCount val="9"/>
                <c:pt idx="0">
                  <c:v>12.65</c:v>
                </c:pt>
                <c:pt idx="1">
                  <c:v>13.39</c:v>
                </c:pt>
                <c:pt idx="2">
                  <c:v>12.645322245322244</c:v>
                </c:pt>
                <c:pt idx="3">
                  <c:v>13.134824902723736</c:v>
                </c:pt>
                <c:pt idx="4">
                  <c:v>12.5912100456621</c:v>
                </c:pt>
                <c:pt idx="5">
                  <c:v>12.9</c:v>
                </c:pt>
                <c:pt idx="6">
                  <c:v>12.690804597701151</c:v>
                </c:pt>
                <c:pt idx="7">
                  <c:v>12.510891089108906</c:v>
                </c:pt>
                <c:pt idx="8">
                  <c:v>13.176026490066224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CP3'!$O$83:$O$84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CP3'!$O$85:$O$93</c:f>
              <c:numCache>
                <c:formatCode>General</c:formatCode>
                <c:ptCount val="9"/>
                <c:pt idx="6" formatCode="0.00">
                  <c:v>13.339473684210526</c:v>
                </c:pt>
                <c:pt idx="7" formatCode="0.00">
                  <c:v>14.419354838709678</c:v>
                </c:pt>
                <c:pt idx="8" formatCode="0.00">
                  <c:v>14.833333333333334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CP3'!$P$83:$P$84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CP3'!$P$85:$P$93</c:f>
              <c:numCache>
                <c:formatCode>0.00</c:formatCode>
                <c:ptCount val="9"/>
                <c:pt idx="0">
                  <c:v>13.61</c:v>
                </c:pt>
                <c:pt idx="1">
                  <c:v>13.13</c:v>
                </c:pt>
                <c:pt idx="5">
                  <c:v>11.4</c:v>
                </c:pt>
                <c:pt idx="6">
                  <c:v>10.743589743589743</c:v>
                </c:pt>
                <c:pt idx="7">
                  <c:v>12.214285714285714</c:v>
                </c:pt>
                <c:pt idx="8">
                  <c:v>11.238095238095237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CP3'!$Q$83:$Q$84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CP3'!$Q$85:$Q$93</c:f>
              <c:numCache>
                <c:formatCode>0.00</c:formatCode>
                <c:ptCount val="9"/>
                <c:pt idx="0">
                  <c:v>12.61</c:v>
                </c:pt>
                <c:pt idx="1">
                  <c:v>13.29</c:v>
                </c:pt>
                <c:pt idx="2">
                  <c:v>13.074693877551013</c:v>
                </c:pt>
                <c:pt idx="3">
                  <c:v>12.288135593220339</c:v>
                </c:pt>
                <c:pt idx="4">
                  <c:v>11.68283261802576</c:v>
                </c:pt>
                <c:pt idx="5">
                  <c:v>13</c:v>
                </c:pt>
                <c:pt idx="6">
                  <c:v>13.133112582781456</c:v>
                </c:pt>
                <c:pt idx="7">
                  <c:v>13.706930693069303</c:v>
                </c:pt>
                <c:pt idx="8">
                  <c:v>13.362413793103446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CP3'!$R$83:$R$84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CP3'!$R$85:$R$93</c:f>
              <c:numCache>
                <c:formatCode>0.00</c:formatCode>
                <c:ptCount val="9"/>
                <c:pt idx="0">
                  <c:v>12.42</c:v>
                </c:pt>
                <c:pt idx="1">
                  <c:v>12.68</c:v>
                </c:pt>
                <c:pt idx="2">
                  <c:v>13.171250000000001</c:v>
                </c:pt>
                <c:pt idx="3">
                  <c:v>12.525641025641031</c:v>
                </c:pt>
                <c:pt idx="4">
                  <c:v>11.745015105740181</c:v>
                </c:pt>
                <c:pt idx="5">
                  <c:v>11.7</c:v>
                </c:pt>
                <c:pt idx="6">
                  <c:v>11.537412587412586</c:v>
                </c:pt>
                <c:pt idx="7">
                  <c:v>11.731050228310496</c:v>
                </c:pt>
                <c:pt idx="8">
                  <c:v>12.718834080717498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05496"/>
        <c:axId val="590310984"/>
      </c:lineChart>
      <c:catAx>
        <c:axId val="590305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310984"/>
        <c:crosses val="autoZero"/>
        <c:auto val="1"/>
        <c:lblAlgn val="ctr"/>
        <c:lblOffset val="100"/>
        <c:noMultiLvlLbl val="0"/>
      </c:catAx>
      <c:valAx>
        <c:axId val="59031098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0305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dynamique1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CP3'!$B$83:$B$84</c:f>
              <c:strCache>
                <c:ptCount val="1"/>
                <c:pt idx="0">
                  <c:v>ACROSPORT</c:v>
                </c:pt>
              </c:strCache>
            </c:strRef>
          </c:tx>
          <c:marker>
            <c:symbol val="none"/>
          </c:marker>
          <c:cat>
            <c:strRef>
              <c:f>'p31-40 CP2 CP3'!$A$85:$A$92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CP3'!$B$85:$B$92</c:f>
              <c:numCache>
                <c:formatCode>General</c:formatCode>
                <c:ptCount val="8"/>
                <c:pt idx="0">
                  <c:v>465</c:v>
                </c:pt>
                <c:pt idx="1">
                  <c:v>481</c:v>
                </c:pt>
                <c:pt idx="2">
                  <c:v>514</c:v>
                </c:pt>
                <c:pt idx="3">
                  <c:v>891</c:v>
                </c:pt>
                <c:pt idx="4">
                  <c:v>874</c:v>
                </c:pt>
                <c:pt idx="5">
                  <c:v>704</c:v>
                </c:pt>
                <c:pt idx="6">
                  <c:v>726</c:v>
                </c:pt>
                <c:pt idx="7">
                  <c:v>778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CP3'!$C$83:$C$84</c:f>
              <c:strCache>
                <c:ptCount val="1"/>
                <c:pt idx="0">
                  <c:v>AÉROBIC</c:v>
                </c:pt>
              </c:strCache>
            </c:strRef>
          </c:tx>
          <c:marker>
            <c:symbol val="none"/>
          </c:marker>
          <c:cat>
            <c:strRef>
              <c:f>'p31-40 CP2 CP3'!$A$85:$A$92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CP3'!$C$85:$C$92</c:f>
              <c:numCache>
                <c:formatCode>General</c:formatCode>
                <c:ptCount val="8"/>
                <c:pt idx="5">
                  <c:v>40</c:v>
                </c:pt>
                <c:pt idx="6">
                  <c:v>31</c:v>
                </c:pt>
                <c:pt idx="7">
                  <c:v>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CP3'!$D$83:$D$84</c:f>
              <c:strCache>
                <c:ptCount val="1"/>
                <c:pt idx="0">
                  <c:v>ARTS DU CIRQUE</c:v>
                </c:pt>
              </c:strCache>
            </c:strRef>
          </c:tx>
          <c:marker>
            <c:symbol val="none"/>
          </c:marker>
          <c:cat>
            <c:strRef>
              <c:f>'p31-40 CP2 CP3'!$A$85:$A$92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CP3'!$D$85:$D$92</c:f>
              <c:numCache>
                <c:formatCode>General</c:formatCode>
                <c:ptCount val="8"/>
                <c:pt idx="0">
                  <c:v>24</c:v>
                </c:pt>
                <c:pt idx="4">
                  <c:v>60</c:v>
                </c:pt>
                <c:pt idx="5">
                  <c:v>41</c:v>
                </c:pt>
                <c:pt idx="6">
                  <c:v>43</c:v>
                </c:pt>
                <c:pt idx="7">
                  <c:v>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CP3'!$E$83:$E$84</c:f>
              <c:strCache>
                <c:ptCount val="1"/>
                <c:pt idx="0">
                  <c:v>DANSE</c:v>
                </c:pt>
              </c:strCache>
            </c:strRef>
          </c:tx>
          <c:marker>
            <c:symbol val="none"/>
          </c:marker>
          <c:cat>
            <c:strRef>
              <c:f>'p31-40 CP2 CP3'!$A$85:$A$92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CP3'!$E$85:$E$92</c:f>
              <c:numCache>
                <c:formatCode>General</c:formatCode>
                <c:ptCount val="8"/>
                <c:pt idx="0">
                  <c:v>309</c:v>
                </c:pt>
                <c:pt idx="1">
                  <c:v>245</c:v>
                </c:pt>
                <c:pt idx="2">
                  <c:v>59</c:v>
                </c:pt>
                <c:pt idx="3">
                  <c:v>234</c:v>
                </c:pt>
                <c:pt idx="4">
                  <c:v>150</c:v>
                </c:pt>
                <c:pt idx="5">
                  <c:v>152</c:v>
                </c:pt>
                <c:pt idx="6">
                  <c:v>309</c:v>
                </c:pt>
                <c:pt idx="7">
                  <c:v>291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CP3'!$F$83:$F$84</c:f>
              <c:strCache>
                <c:ptCount val="1"/>
                <c:pt idx="0">
                  <c:v>GYMNASTIQUE (SOL ET AGRES)</c:v>
                </c:pt>
              </c:strCache>
            </c:strRef>
          </c:tx>
          <c:marker>
            <c:symbol val="none"/>
          </c:marker>
          <c:cat>
            <c:strRef>
              <c:f>'p31-40 CP2 CP3'!$A$85:$A$92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CP3'!$F$85:$F$92</c:f>
              <c:numCache>
                <c:formatCode>General</c:formatCode>
                <c:ptCount val="8"/>
                <c:pt idx="0">
                  <c:v>120</c:v>
                </c:pt>
                <c:pt idx="1">
                  <c:v>80</c:v>
                </c:pt>
                <c:pt idx="2">
                  <c:v>78</c:v>
                </c:pt>
                <c:pt idx="3">
                  <c:v>345</c:v>
                </c:pt>
                <c:pt idx="4">
                  <c:v>300</c:v>
                </c:pt>
                <c:pt idx="5">
                  <c:v>291</c:v>
                </c:pt>
                <c:pt idx="6">
                  <c:v>224</c:v>
                </c:pt>
                <c:pt idx="7">
                  <c:v>231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309808"/>
        <c:axId val="590303928"/>
      </c:lineChart>
      <c:catAx>
        <c:axId val="59030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303928"/>
        <c:crosses val="autoZero"/>
        <c:auto val="1"/>
        <c:lblAlgn val="ctr"/>
        <c:lblOffset val="100"/>
        <c:noMultiLvlLbl val="0"/>
      </c:catAx>
      <c:valAx>
        <c:axId val="590303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0309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dynamique4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CP3'!$B$103:$B$104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CP3'!$A$105:$A$112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CP3'!$B$105:$B$112</c:f>
              <c:numCache>
                <c:formatCode>General</c:formatCode>
                <c:ptCount val="8"/>
                <c:pt idx="0">
                  <c:v>184</c:v>
                </c:pt>
                <c:pt idx="1">
                  <c:v>166</c:v>
                </c:pt>
                <c:pt idx="2">
                  <c:v>183</c:v>
                </c:pt>
                <c:pt idx="3">
                  <c:v>604</c:v>
                </c:pt>
                <c:pt idx="4">
                  <c:v>512</c:v>
                </c:pt>
                <c:pt idx="5">
                  <c:v>529</c:v>
                </c:pt>
                <c:pt idx="6">
                  <c:v>635</c:v>
                </c:pt>
                <c:pt idx="7">
                  <c:v>658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CP3'!$C$103:$C$104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CP3'!$A$105:$A$112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CP3'!$C$105:$C$112</c:f>
              <c:numCache>
                <c:formatCode>General</c:formatCode>
                <c:ptCount val="8"/>
                <c:pt idx="5">
                  <c:v>9</c:v>
                </c:pt>
                <c:pt idx="6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CP3'!$D$103:$D$104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CP3'!$A$105:$A$112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CP3'!$D$105:$D$112</c:f>
              <c:numCache>
                <c:formatCode>General</c:formatCode>
                <c:ptCount val="8"/>
                <c:pt idx="0">
                  <c:v>6</c:v>
                </c:pt>
                <c:pt idx="2">
                  <c:v>3</c:v>
                </c:pt>
                <c:pt idx="4">
                  <c:v>29</c:v>
                </c:pt>
                <c:pt idx="5">
                  <c:v>24</c:v>
                </c:pt>
                <c:pt idx="6">
                  <c:v>14</c:v>
                </c:pt>
                <c:pt idx="7">
                  <c:v>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CP3'!$E$103:$E$104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CP3'!$A$105:$A$112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CP3'!$E$105:$E$112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3">
                  <c:v>23</c:v>
                </c:pt>
                <c:pt idx="4">
                  <c:v>34</c:v>
                </c:pt>
                <c:pt idx="5">
                  <c:v>5</c:v>
                </c:pt>
                <c:pt idx="6">
                  <c:v>44</c:v>
                </c:pt>
                <c:pt idx="7">
                  <c:v>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CP3'!$F$103:$F$104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CP3'!$A$105:$A$112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'p31-40 CP2 CP3'!$F$105:$F$112</c:f>
              <c:numCache>
                <c:formatCode>General</c:formatCode>
                <c:ptCount val="8"/>
                <c:pt idx="0">
                  <c:v>107</c:v>
                </c:pt>
                <c:pt idx="1">
                  <c:v>82</c:v>
                </c:pt>
                <c:pt idx="2">
                  <c:v>65</c:v>
                </c:pt>
                <c:pt idx="3">
                  <c:v>329</c:v>
                </c:pt>
                <c:pt idx="4">
                  <c:v>312</c:v>
                </c:pt>
                <c:pt idx="5">
                  <c:v>340</c:v>
                </c:pt>
                <c:pt idx="6">
                  <c:v>255</c:v>
                </c:pt>
                <c:pt idx="7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06672"/>
        <c:axId val="590309416"/>
      </c:lineChart>
      <c:catAx>
        <c:axId val="59030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309416"/>
        <c:crosses val="autoZero"/>
        <c:auto val="1"/>
        <c:lblAlgn val="ctr"/>
        <c:lblOffset val="100"/>
        <c:noMultiLvlLbl val="0"/>
      </c:catAx>
      <c:valAx>
        <c:axId val="590309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0306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CAPBEP.xlsm]p31-40 CP2 CP3!Tableau croisé dynamique3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CP3'!$M$103:$M$104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CP3'!$L$105:$L$113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CP3'!$M$105:$M$113</c:f>
              <c:numCache>
                <c:formatCode>0.00</c:formatCode>
                <c:ptCount val="9"/>
                <c:pt idx="0">
                  <c:v>13.72</c:v>
                </c:pt>
                <c:pt idx="1">
                  <c:v>13.291</c:v>
                </c:pt>
                <c:pt idx="2">
                  <c:v>12.993373493975902</c:v>
                </c:pt>
                <c:pt idx="3">
                  <c:v>13.043715846994536</c:v>
                </c:pt>
                <c:pt idx="4">
                  <c:v>12.36964586846543</c:v>
                </c:pt>
                <c:pt idx="5">
                  <c:v>12.8</c:v>
                </c:pt>
                <c:pt idx="6">
                  <c:v>12.855513307984793</c:v>
                </c:pt>
                <c:pt idx="7">
                  <c:v>12.439999999999994</c:v>
                </c:pt>
                <c:pt idx="8">
                  <c:v>12.668778979907266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CP3'!$N$103:$N$104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CP3'!$L$105:$L$113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CP3'!$N$105:$N$113</c:f>
              <c:numCache>
                <c:formatCode>General</c:formatCode>
                <c:ptCount val="9"/>
                <c:pt idx="6" formatCode="0.00">
                  <c:v>10.388888888888889</c:v>
                </c:pt>
                <c:pt idx="7" formatCode="0.00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CP3'!$O$103:$O$104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CP3'!$L$105:$L$113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CP3'!$O$105:$O$113</c:f>
              <c:numCache>
                <c:formatCode>0.00</c:formatCode>
                <c:ptCount val="9"/>
                <c:pt idx="0">
                  <c:v>10.81</c:v>
                </c:pt>
                <c:pt idx="1">
                  <c:v>13.35</c:v>
                </c:pt>
                <c:pt idx="3">
                  <c:v>12.166666666666666</c:v>
                </c:pt>
                <c:pt idx="5">
                  <c:v>11.8</c:v>
                </c:pt>
                <c:pt idx="6">
                  <c:v>10.958333333333334</c:v>
                </c:pt>
                <c:pt idx="7">
                  <c:v>12.464285714285714</c:v>
                </c:pt>
                <c:pt idx="8">
                  <c:v>11.670967741935483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CP3'!$P$103:$P$104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CP3'!$L$105:$L$113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CP3'!$P$105:$P$113</c:f>
              <c:numCache>
                <c:formatCode>0.00</c:formatCode>
                <c:ptCount val="9"/>
                <c:pt idx="0">
                  <c:v>11.6</c:v>
                </c:pt>
                <c:pt idx="1">
                  <c:v>15.33</c:v>
                </c:pt>
                <c:pt idx="2">
                  <c:v>14.928571428571429</c:v>
                </c:pt>
                <c:pt idx="4">
                  <c:v>11.765217391304349</c:v>
                </c:pt>
                <c:pt idx="5">
                  <c:v>11.3</c:v>
                </c:pt>
                <c:pt idx="6">
                  <c:v>11.7</c:v>
                </c:pt>
                <c:pt idx="7">
                  <c:v>13.488636363636363</c:v>
                </c:pt>
                <c:pt idx="8">
                  <c:v>11.458333333333334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CP3'!$Q$103:$Q$104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CP3'!$L$105:$L$113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CP3'!$Q$105:$Q$113</c:f>
              <c:numCache>
                <c:formatCode>0.00</c:formatCode>
                <c:ptCount val="9"/>
                <c:pt idx="0">
                  <c:v>13.06</c:v>
                </c:pt>
                <c:pt idx="1">
                  <c:v>12.45</c:v>
                </c:pt>
                <c:pt idx="2">
                  <c:v>13.543902439024389</c:v>
                </c:pt>
                <c:pt idx="3">
                  <c:v>13.010769230769233</c:v>
                </c:pt>
                <c:pt idx="4">
                  <c:v>11.940923076923074</c:v>
                </c:pt>
                <c:pt idx="5">
                  <c:v>12.5</c:v>
                </c:pt>
                <c:pt idx="6">
                  <c:v>12.501488095238095</c:v>
                </c:pt>
                <c:pt idx="7">
                  <c:v>12.440239043824693</c:v>
                </c:pt>
                <c:pt idx="8">
                  <c:v>13.020105820105821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07848"/>
        <c:axId val="590310200"/>
      </c:lineChart>
      <c:catAx>
        <c:axId val="590307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310200"/>
        <c:crosses val="autoZero"/>
        <c:auto val="1"/>
        <c:lblAlgn val="ctr"/>
        <c:lblOffset val="100"/>
        <c:noMultiLvlLbl val="0"/>
      </c:catAx>
      <c:valAx>
        <c:axId val="590310200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0307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Effectifs G par APSA CP4</c:v>
          </c:tx>
          <c:invertIfNegative val="0"/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CP'!$B$156:$B$166</c:f>
              <c:numCache>
                <c:formatCode>General</c:formatCode>
                <c:ptCount val="11"/>
                <c:pt idx="0">
                  <c:v>1257</c:v>
                </c:pt>
                <c:pt idx="1">
                  <c:v>799</c:v>
                </c:pt>
                <c:pt idx="2">
                  <c:v>469</c:v>
                </c:pt>
                <c:pt idx="3">
                  <c:v>389</c:v>
                </c:pt>
                <c:pt idx="4">
                  <c:v>228</c:v>
                </c:pt>
                <c:pt idx="5">
                  <c:v>676</c:v>
                </c:pt>
                <c:pt idx="6">
                  <c:v>72</c:v>
                </c:pt>
                <c:pt idx="7">
                  <c:v>119</c:v>
                </c:pt>
                <c:pt idx="8">
                  <c:v>119</c:v>
                </c:pt>
                <c:pt idx="9">
                  <c:v>26</c:v>
                </c:pt>
                <c:pt idx="10">
                  <c:v>35</c:v>
                </c:pt>
              </c:numCache>
            </c:numRef>
          </c:val>
        </c:ser>
        <c:ser>
          <c:idx val="1"/>
          <c:order val="1"/>
          <c:tx>
            <c:v>Effectifs F par APSA CP4</c:v>
          </c:tx>
          <c:spPr>
            <a:solidFill>
              <a:srgbClr val="E37DDC"/>
            </a:solidFill>
          </c:spPr>
          <c:invertIfNegative val="0"/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CP'!$D$156:$D$166</c:f>
              <c:numCache>
                <c:formatCode>General</c:formatCode>
                <c:ptCount val="11"/>
                <c:pt idx="0">
                  <c:v>1262</c:v>
                </c:pt>
                <c:pt idx="1">
                  <c:v>213</c:v>
                </c:pt>
                <c:pt idx="2">
                  <c:v>319</c:v>
                </c:pt>
                <c:pt idx="4">
                  <c:v>17</c:v>
                </c:pt>
                <c:pt idx="5">
                  <c:v>440</c:v>
                </c:pt>
                <c:pt idx="6">
                  <c:v>13</c:v>
                </c:pt>
                <c:pt idx="7">
                  <c:v>146</c:v>
                </c:pt>
                <c:pt idx="8">
                  <c:v>146</c:v>
                </c:pt>
                <c:pt idx="1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308240"/>
        <c:axId val="590308632"/>
      </c:barChart>
      <c:lineChart>
        <c:grouping val="standard"/>
        <c:varyColors val="0"/>
        <c:ser>
          <c:idx val="2"/>
          <c:order val="2"/>
          <c:tx>
            <c:v>Moyennes G par APSA</c:v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CP'!$C$156:$C$166</c:f>
              <c:numCache>
                <c:formatCode>0.00</c:formatCode>
                <c:ptCount val="11"/>
                <c:pt idx="0">
                  <c:v>13.804639999999999</c:v>
                </c:pt>
                <c:pt idx="1">
                  <c:v>12.69610062893082</c:v>
                </c:pt>
                <c:pt idx="2">
                  <c:v>13.391220556745182</c:v>
                </c:pt>
                <c:pt idx="3">
                  <c:v>13.090206185567011</c:v>
                </c:pt>
                <c:pt idx="4">
                  <c:v>13.078070175438597</c:v>
                </c:pt>
                <c:pt idx="5">
                  <c:v>13.505325443786985</c:v>
                </c:pt>
                <c:pt idx="6">
                  <c:v>12.875</c:v>
                </c:pt>
                <c:pt idx="7">
                  <c:v>14.483898305084745</c:v>
                </c:pt>
                <c:pt idx="8">
                  <c:v>14.483898305084745</c:v>
                </c:pt>
                <c:pt idx="9">
                  <c:v>15.442307692307692</c:v>
                </c:pt>
                <c:pt idx="10">
                  <c:v>13.197142857142856</c:v>
                </c:pt>
              </c:numCache>
            </c:numRef>
          </c:val>
          <c:smooth val="0"/>
        </c:ser>
        <c:ser>
          <c:idx val="3"/>
          <c:order val="3"/>
          <c:tx>
            <c:v>Moyennes F par APSA</c:v>
          </c:tx>
          <c:spPr>
            <a:ln>
              <a:solidFill>
                <a:srgbClr val="D638BF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CP'!$E$156:$E$166</c:f>
              <c:numCache>
                <c:formatCode>0.00</c:formatCode>
                <c:ptCount val="11"/>
                <c:pt idx="0">
                  <c:v>12.149354838709685</c:v>
                </c:pt>
                <c:pt idx="1">
                  <c:v>12.260663507109005</c:v>
                </c:pt>
                <c:pt idx="2">
                  <c:v>12.516293929712459</c:v>
                </c:pt>
                <c:pt idx="4">
                  <c:v>12.588235294117647</c:v>
                </c:pt>
                <c:pt idx="5">
                  <c:v>12.472873563218391</c:v>
                </c:pt>
                <c:pt idx="6">
                  <c:v>13.923076923076923</c:v>
                </c:pt>
                <c:pt idx="7">
                  <c:v>12.77655172413793</c:v>
                </c:pt>
                <c:pt idx="8">
                  <c:v>12.77655172413793</c:v>
                </c:pt>
                <c:pt idx="10">
                  <c:v>11.209090909090909</c:v>
                </c:pt>
              </c:numCache>
            </c:numRef>
          </c:val>
          <c:smooth val="0"/>
        </c:ser>
        <c:ser>
          <c:idx val="4"/>
          <c:order val="4"/>
          <c:tx>
            <c:v>Moyenne Acad F CP4 : 12,47</c:v>
          </c:tx>
          <c:spPr>
            <a:ln w="9525">
              <a:solidFill>
                <a:srgbClr val="FF99FF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CP'!$H$156:$H$166</c:f>
              <c:numCache>
                <c:formatCode>0.00</c:formatCode>
                <c:ptCount val="11"/>
                <c:pt idx="0">
                  <c:v>12.33315525198708</c:v>
                </c:pt>
                <c:pt idx="1">
                  <c:v>12.33315525198708</c:v>
                </c:pt>
                <c:pt idx="2">
                  <c:v>12.33315525198708</c:v>
                </c:pt>
                <c:pt idx="3">
                  <c:v>12.33315525198708</c:v>
                </c:pt>
                <c:pt idx="4">
                  <c:v>12.33315525198708</c:v>
                </c:pt>
                <c:pt idx="5">
                  <c:v>12.33315525198708</c:v>
                </c:pt>
                <c:pt idx="6">
                  <c:v>12.33315525198708</c:v>
                </c:pt>
                <c:pt idx="7">
                  <c:v>12.33315525198708</c:v>
                </c:pt>
                <c:pt idx="8">
                  <c:v>12.33315525198708</c:v>
                </c:pt>
                <c:pt idx="9">
                  <c:v>12.33315525198708</c:v>
                </c:pt>
                <c:pt idx="10">
                  <c:v>12.33315525198708</c:v>
                </c:pt>
              </c:numCache>
            </c:numRef>
          </c:val>
          <c:smooth val="0"/>
        </c:ser>
        <c:ser>
          <c:idx val="5"/>
          <c:order val="5"/>
          <c:tx>
            <c:v>Moyenne Acad G CP4 : 13,75</c:v>
          </c:tx>
          <c:spPr>
            <a:ln w="95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CP'!$G$156:$G$166</c:f>
              <c:numCache>
                <c:formatCode>0.00</c:formatCode>
                <c:ptCount val="11"/>
                <c:pt idx="0">
                  <c:v>13.42042428417879</c:v>
                </c:pt>
                <c:pt idx="1">
                  <c:v>13.42042428417879</c:v>
                </c:pt>
                <c:pt idx="2">
                  <c:v>13.42042428417879</c:v>
                </c:pt>
                <c:pt idx="3">
                  <c:v>13.42042428417879</c:v>
                </c:pt>
                <c:pt idx="4">
                  <c:v>13.42042428417879</c:v>
                </c:pt>
                <c:pt idx="5">
                  <c:v>13.42042428417879</c:v>
                </c:pt>
                <c:pt idx="6">
                  <c:v>13.42042428417879</c:v>
                </c:pt>
                <c:pt idx="7">
                  <c:v>13.42042428417879</c:v>
                </c:pt>
                <c:pt idx="8">
                  <c:v>13.42042428417879</c:v>
                </c:pt>
                <c:pt idx="9">
                  <c:v>13.42042428417879</c:v>
                </c:pt>
                <c:pt idx="10">
                  <c:v>13.42042428417879</c:v>
                </c:pt>
              </c:numCache>
            </c:numRef>
          </c:val>
          <c:smooth val="0"/>
        </c:ser>
        <c:ser>
          <c:idx val="6"/>
          <c:order val="6"/>
          <c:tx>
            <c:v>Moyenne Acad G : 13,17</c:v>
          </c:tx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CP'!$I$156:$I$166</c:f>
              <c:numCache>
                <c:formatCode>0.00</c:formatCode>
                <c:ptCount val="11"/>
                <c:pt idx="0">
                  <c:v>13.092281731474728</c:v>
                </c:pt>
                <c:pt idx="1">
                  <c:v>13.092281731474728</c:v>
                </c:pt>
                <c:pt idx="2">
                  <c:v>13.092281731474728</c:v>
                </c:pt>
                <c:pt idx="3">
                  <c:v>13.092281731474728</c:v>
                </c:pt>
                <c:pt idx="4">
                  <c:v>13.092281731474728</c:v>
                </c:pt>
                <c:pt idx="5">
                  <c:v>13.092281731474728</c:v>
                </c:pt>
                <c:pt idx="6">
                  <c:v>13.092281731474728</c:v>
                </c:pt>
                <c:pt idx="7">
                  <c:v>13.092281731474728</c:v>
                </c:pt>
                <c:pt idx="8">
                  <c:v>13.092281731474728</c:v>
                </c:pt>
                <c:pt idx="9">
                  <c:v>13.092281731474728</c:v>
                </c:pt>
                <c:pt idx="10">
                  <c:v>13.092281731474728</c:v>
                </c:pt>
              </c:numCache>
            </c:numRef>
          </c:val>
          <c:smooth val="0"/>
        </c:ser>
        <c:ser>
          <c:idx val="7"/>
          <c:order val="7"/>
          <c:tx>
            <c:v>Moyenne Acad F : 12,52</c:v>
          </c:tx>
          <c:spPr>
            <a:ln>
              <a:solidFill>
                <a:srgbClr val="E06ACF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CP'!$J$156:$J$166</c:f>
              <c:numCache>
                <c:formatCode>0.00</c:formatCode>
                <c:ptCount val="11"/>
                <c:pt idx="0">
                  <c:v>12.514794331144124</c:v>
                </c:pt>
                <c:pt idx="1">
                  <c:v>12.514794331144124</c:v>
                </c:pt>
                <c:pt idx="2">
                  <c:v>12.514794331144124</c:v>
                </c:pt>
                <c:pt idx="3">
                  <c:v>12.514794331144124</c:v>
                </c:pt>
                <c:pt idx="4">
                  <c:v>12.514794331144124</c:v>
                </c:pt>
                <c:pt idx="5">
                  <c:v>12.514794331144124</c:v>
                </c:pt>
                <c:pt idx="6">
                  <c:v>12.514794331144124</c:v>
                </c:pt>
                <c:pt idx="7">
                  <c:v>12.514794331144124</c:v>
                </c:pt>
                <c:pt idx="8">
                  <c:v>12.514794331144124</c:v>
                </c:pt>
                <c:pt idx="9">
                  <c:v>12.514794331144124</c:v>
                </c:pt>
                <c:pt idx="10">
                  <c:v>12.514794331144124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04712"/>
        <c:axId val="590309024"/>
      </c:lineChart>
      <c:catAx>
        <c:axId val="59030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0308632"/>
        <c:crosses val="autoZero"/>
        <c:auto val="1"/>
        <c:lblAlgn val="ctr"/>
        <c:lblOffset val="100"/>
        <c:noMultiLvlLbl val="0"/>
      </c:catAx>
      <c:valAx>
        <c:axId val="590308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0308240"/>
        <c:crosses val="autoZero"/>
        <c:crossBetween val="between"/>
      </c:valAx>
      <c:valAx>
        <c:axId val="590309024"/>
        <c:scaling>
          <c:orientation val="minMax"/>
          <c:min val="8"/>
        </c:scaling>
        <c:delete val="0"/>
        <c:axPos val="r"/>
        <c:numFmt formatCode="0.00" sourceLinked="1"/>
        <c:majorTickMark val="out"/>
        <c:minorTickMark val="none"/>
        <c:tickLblPos val="nextTo"/>
        <c:crossAx val="590304712"/>
        <c:crosses val="max"/>
        <c:crossBetween val="between"/>
      </c:valAx>
      <c:catAx>
        <c:axId val="59030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030902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dynamique16</c:name>
    <c:fmtId val="1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'p41-52 CP4'!$N$3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CP4'!$N$4:$N$15</c:f>
              <c:numCache>
                <c:formatCode>0.00</c:formatCode>
                <c:ptCount val="11"/>
                <c:pt idx="0">
                  <c:v>-1.2199999999999989</c:v>
                </c:pt>
                <c:pt idx="1">
                  <c:v>-1.6199999999999992</c:v>
                </c:pt>
                <c:pt idx="2">
                  <c:v>-2.3000000000000007</c:v>
                </c:pt>
                <c:pt idx="3">
                  <c:v>0</c:v>
                </c:pt>
                <c:pt idx="4">
                  <c:v>-1.7699999999999996</c:v>
                </c:pt>
                <c:pt idx="5">
                  <c:v>-1.4299999999999997</c:v>
                </c:pt>
                <c:pt idx="6">
                  <c:v>-0.19999999999999929</c:v>
                </c:pt>
                <c:pt idx="8">
                  <c:v>-1.5999999999999996</c:v>
                </c:pt>
                <c:pt idx="9">
                  <c:v>-3.0600000000000005</c:v>
                </c:pt>
                <c:pt idx="10">
                  <c:v>-1.5500000000000007</c:v>
                </c:pt>
              </c:numCache>
            </c:numRef>
          </c:val>
        </c:ser>
        <c:ser>
          <c:idx val="1"/>
          <c:order val="1"/>
          <c:tx>
            <c:strRef>
              <c:f>'p41-52 CP4'!$O$3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CP4'!$O$4:$O$15</c:f>
              <c:numCache>
                <c:formatCode>0.00</c:formatCode>
                <c:ptCount val="11"/>
                <c:pt idx="0">
                  <c:v>-1.4500000000000011</c:v>
                </c:pt>
                <c:pt idx="1">
                  <c:v>-1.3100000000000005</c:v>
                </c:pt>
                <c:pt idx="2">
                  <c:v>-2.8100000000000005</c:v>
                </c:pt>
                <c:pt idx="3">
                  <c:v>0</c:v>
                </c:pt>
                <c:pt idx="4">
                  <c:v>-1.5600000000000005</c:v>
                </c:pt>
                <c:pt idx="5">
                  <c:v>-0.48000000000000043</c:v>
                </c:pt>
                <c:pt idx="6">
                  <c:v>-0.58999999999999986</c:v>
                </c:pt>
                <c:pt idx="8">
                  <c:v>-1.7899999999999991</c:v>
                </c:pt>
                <c:pt idx="9">
                  <c:v>-1.879999999999999</c:v>
                </c:pt>
                <c:pt idx="10">
                  <c:v>-1.5</c:v>
                </c:pt>
              </c:numCache>
            </c:numRef>
          </c:val>
        </c:ser>
        <c:ser>
          <c:idx val="2"/>
          <c:order val="2"/>
          <c:tx>
            <c:strRef>
              <c:f>'p41-52 CP4'!$P$3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CP4'!$P$4:$P$15</c:f>
              <c:numCache>
                <c:formatCode>0.00</c:formatCode>
                <c:ptCount val="11"/>
                <c:pt idx="0">
                  <c:v>-1.0273299542184411</c:v>
                </c:pt>
                <c:pt idx="1">
                  <c:v>-0.49772439658544698</c:v>
                </c:pt>
                <c:pt idx="2">
                  <c:v>-0.65468862900419111</c:v>
                </c:pt>
                <c:pt idx="3">
                  <c:v>0</c:v>
                </c:pt>
                <c:pt idx="4">
                  <c:v>-1.3145594454887206</c:v>
                </c:pt>
                <c:pt idx="5">
                  <c:v>1.2104166666666654</c:v>
                </c:pt>
                <c:pt idx="6">
                  <c:v>-1.3186578947368393</c:v>
                </c:pt>
                <c:pt idx="7">
                  <c:v>-0.65413642960813156</c:v>
                </c:pt>
                <c:pt idx="8">
                  <c:v>-1.051243377727868</c:v>
                </c:pt>
                <c:pt idx="9">
                  <c:v>-1.3461538461538467</c:v>
                </c:pt>
                <c:pt idx="10">
                  <c:v>-1.6219016030956315</c:v>
                </c:pt>
              </c:numCache>
            </c:numRef>
          </c:val>
        </c:ser>
        <c:ser>
          <c:idx val="3"/>
          <c:order val="3"/>
          <c:tx>
            <c:strRef>
              <c:f>'p41-52 CP4'!$Q$3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CP4'!$Q$4:$Q$15</c:f>
              <c:numCache>
                <c:formatCode>0.00</c:formatCode>
                <c:ptCount val="11"/>
                <c:pt idx="0">
                  <c:v>-0.97281485498971954</c:v>
                </c:pt>
                <c:pt idx="1">
                  <c:v>-1.1539355780997109</c:v>
                </c:pt>
                <c:pt idx="2">
                  <c:v>-1.2382859981299639</c:v>
                </c:pt>
                <c:pt idx="3">
                  <c:v>-1.8902691511387157</c:v>
                </c:pt>
                <c:pt idx="4">
                  <c:v>-1.046917677972548</c:v>
                </c:pt>
                <c:pt idx="6">
                  <c:v>-1.1264804129972674</c:v>
                </c:pt>
                <c:pt idx="7">
                  <c:v>-2.4765432098765423</c:v>
                </c:pt>
                <c:pt idx="8">
                  <c:v>-0.9617208718475414</c:v>
                </c:pt>
                <c:pt idx="9">
                  <c:v>-1.0546875</c:v>
                </c:pt>
                <c:pt idx="10">
                  <c:v>-1.4244318181818194</c:v>
                </c:pt>
              </c:numCache>
            </c:numRef>
          </c:val>
        </c:ser>
        <c:ser>
          <c:idx val="4"/>
          <c:order val="4"/>
          <c:tx>
            <c:strRef>
              <c:f>'p41-52 CP4'!$R$3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CP4'!$R$4:$R$15</c:f>
              <c:numCache>
                <c:formatCode>0.00</c:formatCode>
                <c:ptCount val="11"/>
                <c:pt idx="0">
                  <c:v>-1.6740498699698438</c:v>
                </c:pt>
                <c:pt idx="1">
                  <c:v>-0.15080321229933702</c:v>
                </c:pt>
                <c:pt idx="2">
                  <c:v>-0.81638271773204352</c:v>
                </c:pt>
                <c:pt idx="3">
                  <c:v>-2.0175853018372738</c:v>
                </c:pt>
                <c:pt idx="4">
                  <c:v>-1.6716239316239303</c:v>
                </c:pt>
                <c:pt idx="5">
                  <c:v>-9.0277777777778567E-2</c:v>
                </c:pt>
                <c:pt idx="6">
                  <c:v>-3.447804473902238</c:v>
                </c:pt>
                <c:pt idx="8">
                  <c:v>-2.1388176208925174</c:v>
                </c:pt>
                <c:pt idx="9">
                  <c:v>0.16136966126657093</c:v>
                </c:pt>
                <c:pt idx="10">
                  <c:v>-1.4542557932263822</c:v>
                </c:pt>
              </c:numCache>
            </c:numRef>
          </c:val>
        </c:ser>
        <c:ser>
          <c:idx val="5"/>
          <c:order val="5"/>
          <c:tx>
            <c:strRef>
              <c:f>'p41-52 CP4'!$S$3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CP4'!$S$4:$S$15</c:f>
              <c:numCache>
                <c:formatCode>0.00</c:formatCode>
                <c:ptCount val="11"/>
                <c:pt idx="0">
                  <c:v>-1</c:v>
                </c:pt>
                <c:pt idx="1">
                  <c:v>-1.2000000000000011</c:v>
                </c:pt>
                <c:pt idx="2">
                  <c:v>0.29999999999999893</c:v>
                </c:pt>
                <c:pt idx="3">
                  <c:v>-2.3000000000000007</c:v>
                </c:pt>
                <c:pt idx="4">
                  <c:v>-1.5</c:v>
                </c:pt>
                <c:pt idx="5">
                  <c:v>-0.59999999999999964</c:v>
                </c:pt>
                <c:pt idx="6">
                  <c:v>1.6999999999999993</c:v>
                </c:pt>
                <c:pt idx="7">
                  <c:v>-4.9999999999998934E-2</c:v>
                </c:pt>
                <c:pt idx="8">
                  <c:v>-1.5</c:v>
                </c:pt>
                <c:pt idx="9">
                  <c:v>-0.69999999999999929</c:v>
                </c:pt>
                <c:pt idx="10">
                  <c:v>-0.70000000000000107</c:v>
                </c:pt>
              </c:numCache>
            </c:numRef>
          </c:val>
        </c:ser>
        <c:ser>
          <c:idx val="6"/>
          <c:order val="6"/>
          <c:tx>
            <c:strRef>
              <c:f>'p41-52 CP4'!$T$3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CP4'!$T$4:$T$15</c:f>
              <c:numCache>
                <c:formatCode>0.00</c:formatCode>
                <c:ptCount val="11"/>
                <c:pt idx="0">
                  <c:v>-1.7550936635857823</c:v>
                </c:pt>
                <c:pt idx="1">
                  <c:v>-1.3124595345273438</c:v>
                </c:pt>
                <c:pt idx="2">
                  <c:v>1.0360599078341011</c:v>
                </c:pt>
                <c:pt idx="3">
                  <c:v>-1.3127365728900262</c:v>
                </c:pt>
                <c:pt idx="4">
                  <c:v>-1.1770305215617682</c:v>
                </c:pt>
                <c:pt idx="6">
                  <c:v>-4.3398351648351667</c:v>
                </c:pt>
                <c:pt idx="7">
                  <c:v>0.39285714285714235</c:v>
                </c:pt>
                <c:pt idx="8">
                  <c:v>-0.80086904533127523</c:v>
                </c:pt>
                <c:pt idx="9">
                  <c:v>-2.2852564102564088</c:v>
                </c:pt>
                <c:pt idx="10">
                  <c:v>-1.3410972276454505</c:v>
                </c:pt>
              </c:numCache>
            </c:numRef>
          </c:val>
        </c:ser>
        <c:ser>
          <c:idx val="7"/>
          <c:order val="7"/>
          <c:tx>
            <c:strRef>
              <c:f>'p41-52 CP4'!$U$3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CP4'!$U$4:$U$15</c:f>
              <c:numCache>
                <c:formatCode>0.00</c:formatCode>
                <c:ptCount val="11"/>
                <c:pt idx="0">
                  <c:v>-1.7346734473568794</c:v>
                </c:pt>
                <c:pt idx="1">
                  <c:v>-1.3176725874381994</c:v>
                </c:pt>
                <c:pt idx="2">
                  <c:v>-2.5755501222493855</c:v>
                </c:pt>
                <c:pt idx="3">
                  <c:v>-1.4665627165627129</c:v>
                </c:pt>
                <c:pt idx="4">
                  <c:v>-1.6489667049368588</c:v>
                </c:pt>
                <c:pt idx="5">
                  <c:v>-0.78571428571428648</c:v>
                </c:pt>
                <c:pt idx="6">
                  <c:v>-0.63199806949807069</c:v>
                </c:pt>
                <c:pt idx="7">
                  <c:v>-2.1538461538461533</c:v>
                </c:pt>
                <c:pt idx="8">
                  <c:v>-0.38824586628325797</c:v>
                </c:pt>
                <c:pt idx="9">
                  <c:v>-1.9061818181818175</c:v>
                </c:pt>
                <c:pt idx="10">
                  <c:v>-1.3388662999282452</c:v>
                </c:pt>
              </c:numCache>
            </c:numRef>
          </c:val>
        </c:ser>
        <c:ser>
          <c:idx val="8"/>
          <c:order val="8"/>
          <c:tx>
            <c:strRef>
              <c:f>'p41-52 CP4'!$V$3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CP4'!$V$4:$V$15</c:f>
              <c:numCache>
                <c:formatCode>0.00</c:formatCode>
                <c:ptCount val="11"/>
                <c:pt idx="0">
                  <c:v>-1.6552851612903137</c:v>
                </c:pt>
                <c:pt idx="1">
                  <c:v>-0.87492662703272295</c:v>
                </c:pt>
                <c:pt idx="3">
                  <c:v>-0.48983488132095054</c:v>
                </c:pt>
                <c:pt idx="4">
                  <c:v>-1.032451880568594</c:v>
                </c:pt>
                <c:pt idx="6">
                  <c:v>1.0480769230769234</c:v>
                </c:pt>
                <c:pt idx="7">
                  <c:v>-1.9880519480519467</c:v>
                </c:pt>
                <c:pt idx="8">
                  <c:v>-0.43543712182181515</c:v>
                </c:pt>
                <c:pt idx="9">
                  <c:v>-1.7073465809468154</c:v>
                </c:pt>
                <c:pt idx="10">
                  <c:v>-1.7073465809468154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839200"/>
        <c:axId val="590843120"/>
      </c:barChart>
      <c:catAx>
        <c:axId val="59083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843120"/>
        <c:crosses val="autoZero"/>
        <c:auto val="1"/>
        <c:lblAlgn val="ctr"/>
        <c:lblOffset val="100"/>
        <c:noMultiLvlLbl val="0"/>
      </c:catAx>
      <c:valAx>
        <c:axId val="59084312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0839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dynamique17</c:name>
    <c:fmtId val="19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CP4'!$B$23:$B$24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CP4'!$B$25:$B$33</c:f>
              <c:numCache>
                <c:formatCode>General</c:formatCode>
                <c:ptCount val="9"/>
                <c:pt idx="1">
                  <c:v>584</c:v>
                </c:pt>
                <c:pt idx="2">
                  <c:v>594</c:v>
                </c:pt>
                <c:pt idx="3">
                  <c:v>564</c:v>
                </c:pt>
                <c:pt idx="4">
                  <c:v>641</c:v>
                </c:pt>
                <c:pt idx="5">
                  <c:v>489</c:v>
                </c:pt>
                <c:pt idx="6">
                  <c:v>398</c:v>
                </c:pt>
                <c:pt idx="7">
                  <c:v>433</c:v>
                </c:pt>
                <c:pt idx="8">
                  <c:v>319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CP4'!$C$23:$C$24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CP4'!$C$25:$C$33</c:f>
              <c:numCache>
                <c:formatCode>General</c:formatCode>
                <c:ptCount val="9"/>
                <c:pt idx="3">
                  <c:v>23</c:v>
                </c:pt>
                <c:pt idx="4">
                  <c:v>6</c:v>
                </c:pt>
                <c:pt idx="5">
                  <c:v>23</c:v>
                </c:pt>
                <c:pt idx="6">
                  <c:v>23</c:v>
                </c:pt>
                <c:pt idx="7">
                  <c:v>13</c:v>
                </c:pt>
                <c:pt idx="8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CP4'!$D$23:$D$24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CP4'!$D$25:$D$33</c:f>
              <c:numCache>
                <c:formatCode>General</c:formatCode>
                <c:ptCount val="9"/>
                <c:pt idx="1">
                  <c:v>397</c:v>
                </c:pt>
                <c:pt idx="2">
                  <c:v>384</c:v>
                </c:pt>
                <c:pt idx="3">
                  <c:v>465</c:v>
                </c:pt>
                <c:pt idx="4">
                  <c:v>524</c:v>
                </c:pt>
                <c:pt idx="5">
                  <c:v>507</c:v>
                </c:pt>
                <c:pt idx="6">
                  <c:v>579</c:v>
                </c:pt>
                <c:pt idx="7">
                  <c:v>481</c:v>
                </c:pt>
                <c:pt idx="8">
                  <c:v>440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CP4'!$E$23:$E$24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CP4'!$E$25:$E$33</c:f>
              <c:numCache>
                <c:formatCode>General</c:formatCode>
                <c:ptCount val="9"/>
                <c:pt idx="1">
                  <c:v>284</c:v>
                </c:pt>
                <c:pt idx="2">
                  <c:v>270</c:v>
                </c:pt>
                <c:pt idx="3">
                  <c:v>195</c:v>
                </c:pt>
                <c:pt idx="4">
                  <c:v>132</c:v>
                </c:pt>
                <c:pt idx="5">
                  <c:v>166</c:v>
                </c:pt>
                <c:pt idx="6">
                  <c:v>185</c:v>
                </c:pt>
                <c:pt idx="7">
                  <c:v>116</c:v>
                </c:pt>
                <c:pt idx="8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838024"/>
        <c:axId val="590836456"/>
      </c:lineChart>
      <c:catAx>
        <c:axId val="590838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836456"/>
        <c:crosses val="autoZero"/>
        <c:auto val="1"/>
        <c:lblAlgn val="ctr"/>
        <c:lblOffset val="100"/>
        <c:noMultiLvlLbl val="0"/>
      </c:catAx>
      <c:valAx>
        <c:axId val="590836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0838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dynamique18</c:name>
    <c:fmtId val="12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CP4'!$N$23:$N$24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CP4'!$N$25:$N$33</c:f>
              <c:numCache>
                <c:formatCode>0.00</c:formatCode>
                <c:ptCount val="9"/>
                <c:pt idx="0">
                  <c:v>11.88</c:v>
                </c:pt>
                <c:pt idx="1">
                  <c:v>11.85</c:v>
                </c:pt>
                <c:pt idx="2">
                  <c:v>12.623232323232319</c:v>
                </c:pt>
                <c:pt idx="3">
                  <c:v>12.330851063829787</c:v>
                </c:pt>
                <c:pt idx="4">
                  <c:v>12.416797488226058</c:v>
                </c:pt>
                <c:pt idx="5">
                  <c:v>12.1</c:v>
                </c:pt>
                <c:pt idx="6">
                  <c:v>12.249238578680202</c:v>
                </c:pt>
                <c:pt idx="7">
                  <c:v>11.87720930232558</c:v>
                </c:pt>
                <c:pt idx="8">
                  <c:v>12.516293929712459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CP4'!$O$23:$O$24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CP4'!$O$25:$O$33</c:f>
              <c:numCache>
                <c:formatCode>General</c:formatCode>
                <c:ptCount val="9"/>
                <c:pt idx="3" formatCode="0.00">
                  <c:v>12.847826086956522</c:v>
                </c:pt>
                <c:pt idx="4" formatCode="0.00">
                  <c:v>11.166666666666666</c:v>
                </c:pt>
                <c:pt idx="5" formatCode="0.00">
                  <c:v>11</c:v>
                </c:pt>
                <c:pt idx="6" formatCode="0.00">
                  <c:v>11.826086956521738</c:v>
                </c:pt>
                <c:pt idx="7" formatCode="0.00">
                  <c:v>11.923076923076923</c:v>
                </c:pt>
                <c:pt idx="8" formatCode="0.00">
                  <c:v>12.588235294117647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CP4'!$P$23:$P$24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CP4'!$P$25:$P$33</c:f>
              <c:numCache>
                <c:formatCode>0.00</c:formatCode>
                <c:ptCount val="9"/>
                <c:pt idx="0">
                  <c:v>12.31</c:v>
                </c:pt>
                <c:pt idx="1">
                  <c:v>11.75</c:v>
                </c:pt>
                <c:pt idx="2">
                  <c:v>12.336718749999999</c:v>
                </c:pt>
                <c:pt idx="3">
                  <c:v>12.375268817204299</c:v>
                </c:pt>
                <c:pt idx="4">
                  <c:v>11.404615384615385</c:v>
                </c:pt>
                <c:pt idx="5">
                  <c:v>11.9</c:v>
                </c:pt>
                <c:pt idx="6">
                  <c:v>12.120104895104895</c:v>
                </c:pt>
                <c:pt idx="7">
                  <c:v>12.034615384615382</c:v>
                </c:pt>
                <c:pt idx="8">
                  <c:v>12.472873563218391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CP4'!$Q$23:$Q$24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CP4'!$Q$25:$Q$33</c:f>
              <c:numCache>
                <c:formatCode>0.00</c:formatCode>
                <c:ptCount val="9"/>
                <c:pt idx="0">
                  <c:v>11.58</c:v>
                </c:pt>
                <c:pt idx="1">
                  <c:v>11.5</c:v>
                </c:pt>
                <c:pt idx="2">
                  <c:v>11.534814814814814</c:v>
                </c:pt>
                <c:pt idx="3">
                  <c:v>11.8</c:v>
                </c:pt>
                <c:pt idx="4">
                  <c:v>11.613636363636363</c:v>
                </c:pt>
                <c:pt idx="5">
                  <c:v>12.6</c:v>
                </c:pt>
                <c:pt idx="6">
                  <c:v>12.226923076923079</c:v>
                </c:pt>
                <c:pt idx="7">
                  <c:v>12.2070796460177</c:v>
                </c:pt>
                <c:pt idx="8">
                  <c:v>12.77655172413793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837632"/>
        <c:axId val="590838416"/>
      </c:lineChart>
      <c:catAx>
        <c:axId val="59083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838416"/>
        <c:crosses val="autoZero"/>
        <c:auto val="1"/>
        <c:lblAlgn val="ctr"/>
        <c:lblOffset val="100"/>
        <c:noMultiLvlLbl val="0"/>
      </c:catAx>
      <c:valAx>
        <c:axId val="59083841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0837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inaptes totaux CAP BEP Académie Orléans-Tours</a:t>
            </a:r>
          </a:p>
        </c:rich>
      </c:tx>
      <c:layout>
        <c:manualLayout>
          <c:xMode val="edge"/>
          <c:yMode val="edge"/>
          <c:x val="0.12719567905251494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ADAPTEES'!$K$3;'EPREUVES ADAPTEES'!$M$3;'EPREUVES ADAPTEES'!$O$3;'EPREUVES ADAPTEES'!$Q$3;'EPREUVES ADAPTEES'!$S$3;'EPREUVES ADAPTEES'!$U$3;'EPREUVES ADAPTEES'!$W$3;'EPREUVES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ADAPTEES'!$K$4;'EPREUVES ADAPTEES'!$M$4;'EPREUVES ADAPTEES'!$O$4;'EPREUVES ADAPTEES'!$Q$4;'EPREUVES ADAPTEES'!$S$4;'EPREUVES ADAPTEES'!$U$4;'EPREUVES ADAPTEES'!$W$4;'EPREUVES ADAPTEES'!$Y$4)</c:f>
              <c:numCache>
                <c:formatCode>0.00%</c:formatCode>
                <c:ptCount val="8"/>
                <c:pt idx="0">
                  <c:v>2.8000000000000001E-2</c:v>
                </c:pt>
                <c:pt idx="1">
                  <c:v>2.5000000000000001E-2</c:v>
                </c:pt>
                <c:pt idx="2">
                  <c:v>3.3000000000000002E-2</c:v>
                </c:pt>
                <c:pt idx="3">
                  <c:v>0.03</c:v>
                </c:pt>
                <c:pt idx="4">
                  <c:v>1.9902518277822908E-2</c:v>
                </c:pt>
                <c:pt idx="5">
                  <c:v>2.3564954682779457E-2</c:v>
                </c:pt>
                <c:pt idx="6">
                  <c:v>1.92775974025974E-2</c:v>
                </c:pt>
                <c:pt idx="7">
                  <c:v>1.9658119658119699E-2</c:v>
                </c:pt>
              </c:numCache>
            </c:numRef>
          </c:val>
          <c:smooth val="0"/>
        </c:ser>
        <c:ser>
          <c:idx val="1"/>
          <c:order val="1"/>
          <c:tx>
            <c:v>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ADAPTEES'!$K$3;'EPREUVES ADAPTEES'!$M$3;'EPREUVES ADAPTEES'!$O$3;'EPREUVES ADAPTEES'!$Q$3;'EPREUVES ADAPTEES'!$S$3;'EPREUVES ADAPTEES'!$U$3;'EPREUVES ADAPTEES'!$W$3;'EPREUVES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ADAPTEES'!$K$5;'EPREUVES ADAPTEES'!$M$5;'EPREUVES ADAPTEES'!$O$5;'EPREUVES ADAPTEES'!$Q$5;'EPREUVES ADAPTEES'!$S$5;'EPREUVES ADAPTEES'!$U$5;'EPREUVES ADAPTEES'!$W$5;'EPREUVES ADAPTEES'!$Y$5)</c:f>
              <c:numCache>
                <c:formatCode>0.00%</c:formatCode>
                <c:ptCount val="8"/>
                <c:pt idx="0">
                  <c:v>6.7000000000000004E-2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5.7000000000000002E-2</c:v>
                </c:pt>
                <c:pt idx="4">
                  <c:v>5.2310000000000002E-2</c:v>
                </c:pt>
                <c:pt idx="5">
                  <c:v>5.6689342403628107E-2</c:v>
                </c:pt>
                <c:pt idx="6">
                  <c:v>4.3659711075441407E-2</c:v>
                </c:pt>
                <c:pt idx="7">
                  <c:v>5.0144648023143702E-2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27928"/>
        <c:axId val="457628320"/>
      </c:lineChart>
      <c:catAx>
        <c:axId val="45762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28320"/>
        <c:crosses val="autoZero"/>
        <c:auto val="1"/>
        <c:lblAlgn val="ctr"/>
        <c:lblOffset val="100"/>
        <c:noMultiLvlLbl val="0"/>
      </c:catAx>
      <c:valAx>
        <c:axId val="457628320"/>
        <c:scaling>
          <c:orientation val="minMax"/>
          <c:max val="0.11000000000000001"/>
          <c:min val="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27928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498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dynamique19</c:name>
    <c:fmtId val="1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CP4'!$B$43:$B$44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CP4'!$A$45:$A$52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'p41-52 CP4'!$B$45:$B$52</c:f>
              <c:numCache>
                <c:formatCode>General</c:formatCode>
                <c:ptCount val="8"/>
                <c:pt idx="0">
                  <c:v>447</c:v>
                </c:pt>
                <c:pt idx="1">
                  <c:v>439</c:v>
                </c:pt>
                <c:pt idx="2">
                  <c:v>539</c:v>
                </c:pt>
                <c:pt idx="3">
                  <c:v>572</c:v>
                </c:pt>
                <c:pt idx="4">
                  <c:v>623</c:v>
                </c:pt>
                <c:pt idx="5">
                  <c:v>531</c:v>
                </c:pt>
                <c:pt idx="6">
                  <c:v>508</c:v>
                </c:pt>
                <c:pt idx="7">
                  <c:v>469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CP4'!$C$43:$C$44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CP4'!$A$45:$A$52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'p41-52 CP4'!$C$45:$C$52</c:f>
              <c:numCache>
                <c:formatCode>General</c:formatCode>
                <c:ptCount val="8"/>
                <c:pt idx="2">
                  <c:v>63</c:v>
                </c:pt>
                <c:pt idx="3">
                  <c:v>127</c:v>
                </c:pt>
                <c:pt idx="4">
                  <c:v>110</c:v>
                </c:pt>
                <c:pt idx="5">
                  <c:v>170</c:v>
                </c:pt>
                <c:pt idx="6">
                  <c:v>222</c:v>
                </c:pt>
                <c:pt idx="7">
                  <c:v>228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CP4'!$D$43:$D$44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CP4'!$A$45:$A$52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'p41-52 CP4'!$D$45:$D$52</c:f>
              <c:numCache>
                <c:formatCode>General</c:formatCode>
                <c:ptCount val="8"/>
                <c:pt idx="0">
                  <c:v>588</c:v>
                </c:pt>
                <c:pt idx="1">
                  <c:v>665</c:v>
                </c:pt>
                <c:pt idx="2">
                  <c:v>622</c:v>
                </c:pt>
                <c:pt idx="3">
                  <c:v>590</c:v>
                </c:pt>
                <c:pt idx="4">
                  <c:v>618</c:v>
                </c:pt>
                <c:pt idx="5">
                  <c:v>773</c:v>
                </c:pt>
                <c:pt idx="6">
                  <c:v>809</c:v>
                </c:pt>
                <c:pt idx="7">
                  <c:v>676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CP4'!$E$43:$E$44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CP4'!$A$45:$A$52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'p41-52 CP4'!$E$45:$E$52</c:f>
              <c:numCache>
                <c:formatCode>General</c:formatCode>
                <c:ptCount val="8"/>
                <c:pt idx="0">
                  <c:v>446</c:v>
                </c:pt>
                <c:pt idx="1">
                  <c:v>469</c:v>
                </c:pt>
                <c:pt idx="2">
                  <c:v>352</c:v>
                </c:pt>
                <c:pt idx="3">
                  <c:v>409</c:v>
                </c:pt>
                <c:pt idx="4">
                  <c:v>287</c:v>
                </c:pt>
                <c:pt idx="5">
                  <c:v>199</c:v>
                </c:pt>
                <c:pt idx="6">
                  <c:v>223</c:v>
                </c:pt>
                <c:pt idx="7">
                  <c:v>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841160"/>
        <c:axId val="590840376"/>
      </c:lineChart>
      <c:catAx>
        <c:axId val="590841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840376"/>
        <c:crosses val="autoZero"/>
        <c:auto val="1"/>
        <c:lblAlgn val="ctr"/>
        <c:lblOffset val="100"/>
        <c:noMultiLvlLbl val="0"/>
      </c:catAx>
      <c:valAx>
        <c:axId val="590840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0841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dynamique20</c:name>
    <c:fmtId val="16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CP4'!$N$43:$N$44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CP4'!$N$45:$N$53</c:f>
              <c:numCache>
                <c:formatCode>0.00</c:formatCode>
                <c:ptCount val="9"/>
                <c:pt idx="0">
                  <c:v>13.5</c:v>
                </c:pt>
                <c:pt idx="1">
                  <c:v>13.16</c:v>
                </c:pt>
                <c:pt idx="2">
                  <c:v>13.120956719817766</c:v>
                </c:pt>
                <c:pt idx="3">
                  <c:v>13.484786641929498</c:v>
                </c:pt>
                <c:pt idx="4">
                  <c:v>12.567600700525395</c:v>
                </c:pt>
                <c:pt idx="5">
                  <c:v>13.3</c:v>
                </c:pt>
                <c:pt idx="6">
                  <c:v>13.561698113207546</c:v>
                </c:pt>
                <c:pt idx="7">
                  <c:v>13.19488188976378</c:v>
                </c:pt>
                <c:pt idx="8">
                  <c:v>13.391220556745182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CP4'!$O$43:$O$44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CP4'!$O$45:$O$53</c:f>
              <c:numCache>
                <c:formatCode>General</c:formatCode>
                <c:ptCount val="9"/>
                <c:pt idx="3" formatCode="0.00">
                  <c:v>14.738095238095237</c:v>
                </c:pt>
                <c:pt idx="4" formatCode="0.00">
                  <c:v>13.18425196850394</c:v>
                </c:pt>
                <c:pt idx="5" formatCode="0.00">
                  <c:v>13.3</c:v>
                </c:pt>
                <c:pt idx="6" formatCode="0.00">
                  <c:v>13.138823529411765</c:v>
                </c:pt>
                <c:pt idx="7" formatCode="0.00">
                  <c:v>13.389639639639636</c:v>
                </c:pt>
                <c:pt idx="8" formatCode="0.00">
                  <c:v>13.078070175438597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CP4'!$P$43:$P$44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CP4'!$P$45:$P$53</c:f>
              <c:numCache>
                <c:formatCode>0.00</c:formatCode>
                <c:ptCount val="9"/>
                <c:pt idx="0">
                  <c:v>14.08</c:v>
                </c:pt>
                <c:pt idx="1">
                  <c:v>13.31</c:v>
                </c:pt>
                <c:pt idx="2">
                  <c:v>13.65127819548872</c:v>
                </c:pt>
                <c:pt idx="3">
                  <c:v>13.422186495176847</c:v>
                </c:pt>
                <c:pt idx="4">
                  <c:v>13.076239316239315</c:v>
                </c:pt>
                <c:pt idx="5">
                  <c:v>13.4</c:v>
                </c:pt>
                <c:pt idx="6">
                  <c:v>13.297135416666663</c:v>
                </c:pt>
                <c:pt idx="7">
                  <c:v>13.683582089552241</c:v>
                </c:pt>
                <c:pt idx="8">
                  <c:v>13.505325443786985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CP4'!$Q$43:$Q$44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CP4'!$Q$45:$Q$53</c:f>
              <c:numCache>
                <c:formatCode>0.00</c:formatCode>
                <c:ptCount val="9"/>
                <c:pt idx="0">
                  <c:v>13.13</c:v>
                </c:pt>
                <c:pt idx="1">
                  <c:v>13</c:v>
                </c:pt>
                <c:pt idx="2">
                  <c:v>13.156716417910445</c:v>
                </c:pt>
                <c:pt idx="3">
                  <c:v>13.22443181818182</c:v>
                </c:pt>
                <c:pt idx="4">
                  <c:v>13.067892156862746</c:v>
                </c:pt>
                <c:pt idx="5">
                  <c:v>13.3</c:v>
                </c:pt>
                <c:pt idx="6">
                  <c:v>13.568020304568529</c:v>
                </c:pt>
                <c:pt idx="7">
                  <c:v>13.545945945945945</c:v>
                </c:pt>
                <c:pt idx="8">
                  <c:v>14.483898305084745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841944"/>
        <c:axId val="590842728"/>
      </c:lineChart>
      <c:catAx>
        <c:axId val="590841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842728"/>
        <c:crosses val="autoZero"/>
        <c:auto val="1"/>
        <c:lblAlgn val="ctr"/>
        <c:lblOffset val="100"/>
        <c:noMultiLvlLbl val="0"/>
      </c:catAx>
      <c:valAx>
        <c:axId val="5908427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0841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</c:name>
    <c:fmtId val="19"/>
  </c:pivotSource>
  <c:chart>
    <c:autoTitleDeleted val="1"/>
    <c:pivotFmts>
      <c:pivotFmt>
        <c:idx val="0"/>
      </c:pivotFmt>
      <c:pivotFmt>
        <c:idx val="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CP4'!$B$63:$B$64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CP4'!$B$65:$B$73</c:f>
              <c:numCache>
                <c:formatCode>General</c:formatCode>
                <c:ptCount val="9"/>
                <c:pt idx="1">
                  <c:v>43</c:v>
                </c:pt>
                <c:pt idx="2">
                  <c:v>79</c:v>
                </c:pt>
                <c:pt idx="3">
                  <c:v>48</c:v>
                </c:pt>
                <c:pt idx="4">
                  <c:v>23</c:v>
                </c:pt>
                <c:pt idx="5">
                  <c:v>21</c:v>
                </c:pt>
                <c:pt idx="6">
                  <c:v>15</c:v>
                </c:pt>
                <c:pt idx="7">
                  <c:v>5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CP4'!$C$63:$C$64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CP4'!$C$65:$C$73</c:f>
              <c:numCache>
                <c:formatCode>General</c:formatCode>
                <c:ptCount val="9"/>
                <c:pt idx="1">
                  <c:v>10</c:v>
                </c:pt>
                <c:pt idx="2">
                  <c:v>38</c:v>
                </c:pt>
                <c:pt idx="3">
                  <c:v>37</c:v>
                </c:pt>
                <c:pt idx="4">
                  <c:v>17</c:v>
                </c:pt>
                <c:pt idx="5">
                  <c:v>22</c:v>
                </c:pt>
                <c:pt idx="6">
                  <c:v>52</c:v>
                </c:pt>
                <c:pt idx="7">
                  <c:v>37</c:v>
                </c:pt>
                <c:pt idx="8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CP4'!$D$63:$D$64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CP4'!$D$65:$D$73</c:f>
              <c:numCache>
                <c:formatCode>General</c:formatCode>
                <c:ptCount val="9"/>
                <c:pt idx="1">
                  <c:v>144</c:v>
                </c:pt>
                <c:pt idx="2">
                  <c:v>117</c:v>
                </c:pt>
                <c:pt idx="3">
                  <c:v>128</c:v>
                </c:pt>
                <c:pt idx="4">
                  <c:v>99</c:v>
                </c:pt>
                <c:pt idx="5">
                  <c:v>103</c:v>
                </c:pt>
                <c:pt idx="6">
                  <c:v>104</c:v>
                </c:pt>
                <c:pt idx="7">
                  <c:v>112</c:v>
                </c:pt>
                <c:pt idx="8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8952"/>
        <c:axId val="591438560"/>
      </c:lineChart>
      <c:catAx>
        <c:axId val="591438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8560"/>
        <c:crosses val="autoZero"/>
        <c:auto val="1"/>
        <c:lblAlgn val="ctr"/>
        <c:lblOffset val="100"/>
        <c:noMultiLvlLbl val="0"/>
      </c:catAx>
      <c:valAx>
        <c:axId val="591438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1438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dynamique2</c:name>
    <c:fmtId val="1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CP4'!$O$63:$O$64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CP4'!$O$65:$O$73</c:f>
              <c:numCache>
                <c:formatCode>0.00</c:formatCode>
                <c:ptCount val="9"/>
                <c:pt idx="0">
                  <c:v>11.11</c:v>
                </c:pt>
                <c:pt idx="1">
                  <c:v>10.53</c:v>
                </c:pt>
                <c:pt idx="2">
                  <c:v>12.31772151898735</c:v>
                </c:pt>
                <c:pt idx="3">
                  <c:v>11.385416666666666</c:v>
                </c:pt>
                <c:pt idx="4">
                  <c:v>11.908695652173913</c:v>
                </c:pt>
                <c:pt idx="5">
                  <c:v>13.1</c:v>
                </c:pt>
                <c:pt idx="6">
                  <c:v>14.464285714285714</c:v>
                </c:pt>
                <c:pt idx="7">
                  <c:v>10.6</c:v>
                </c:pt>
                <c:pt idx="8">
                  <c:v>13.923076923076923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CP4'!$P$63:$P$64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CP4'!$P$65:$P$73</c:f>
              <c:numCache>
                <c:formatCode>0.00</c:formatCode>
                <c:ptCount val="9"/>
                <c:pt idx="0">
                  <c:v>13.67</c:v>
                </c:pt>
                <c:pt idx="1">
                  <c:v>13.5</c:v>
                </c:pt>
                <c:pt idx="2">
                  <c:v>12.236842105263158</c:v>
                </c:pt>
                <c:pt idx="3">
                  <c:v>12.216216216216216</c:v>
                </c:pt>
                <c:pt idx="4">
                  <c:v>10.735294117647058</c:v>
                </c:pt>
                <c:pt idx="5">
                  <c:v>13.7</c:v>
                </c:pt>
                <c:pt idx="6">
                  <c:v>9.8173076923076916</c:v>
                </c:pt>
                <c:pt idx="7">
                  <c:v>12.216216216216216</c:v>
                </c:pt>
                <c:pt idx="8">
                  <c:v>13.923076923076923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CP4'!$Q$63:$Q$64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CP4'!$Q$65:$Q$73</c:f>
              <c:numCache>
                <c:formatCode>0.00</c:formatCode>
                <c:ptCount val="9"/>
                <c:pt idx="0">
                  <c:v>11.62</c:v>
                </c:pt>
                <c:pt idx="1">
                  <c:v>11.57</c:v>
                </c:pt>
                <c:pt idx="2">
                  <c:v>12.487179487179487</c:v>
                </c:pt>
                <c:pt idx="3">
                  <c:v>12.390625</c:v>
                </c:pt>
                <c:pt idx="4">
                  <c:v>12.174226804123711</c:v>
                </c:pt>
                <c:pt idx="5">
                  <c:v>12.9</c:v>
                </c:pt>
                <c:pt idx="6">
                  <c:v>12.548076923076925</c:v>
                </c:pt>
                <c:pt idx="7">
                  <c:v>12.941818181818181</c:v>
                </c:pt>
                <c:pt idx="8">
                  <c:v>12.77655172413793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40128"/>
        <c:axId val="591440912"/>
      </c:lineChart>
      <c:catAx>
        <c:axId val="591440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40912"/>
        <c:crosses val="autoZero"/>
        <c:auto val="1"/>
        <c:lblAlgn val="ctr"/>
        <c:lblOffset val="100"/>
        <c:noMultiLvlLbl val="0"/>
      </c:catAx>
      <c:valAx>
        <c:axId val="59144091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1440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dynamique3</c:name>
    <c:fmtId val="16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CP4'!$B$83:$B$84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CP4'!$B$85:$B$93</c:f>
              <c:numCache>
                <c:formatCode>General</c:formatCode>
                <c:ptCount val="9"/>
                <c:pt idx="1">
                  <c:v>1157</c:v>
                </c:pt>
                <c:pt idx="2">
                  <c:v>946</c:v>
                </c:pt>
                <c:pt idx="3">
                  <c:v>713</c:v>
                </c:pt>
                <c:pt idx="4">
                  <c:v>638</c:v>
                </c:pt>
                <c:pt idx="5">
                  <c:v>843</c:v>
                </c:pt>
                <c:pt idx="6">
                  <c:v>623</c:v>
                </c:pt>
                <c:pt idx="7">
                  <c:v>409</c:v>
                </c:pt>
                <c:pt idx="8">
                  <c:v>389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CP4'!$C$83:$C$84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CP4'!$C$85:$C$93</c:f>
              <c:numCache>
                <c:formatCode>General</c:formatCode>
                <c:ptCount val="9"/>
                <c:pt idx="1">
                  <c:v>56</c:v>
                </c:pt>
                <c:pt idx="2">
                  <c:v>200</c:v>
                </c:pt>
                <c:pt idx="3">
                  <c:v>89</c:v>
                </c:pt>
                <c:pt idx="4">
                  <c:v>71</c:v>
                </c:pt>
                <c:pt idx="5">
                  <c:v>3</c:v>
                </c:pt>
                <c:pt idx="6">
                  <c:v>84</c:v>
                </c:pt>
                <c:pt idx="7">
                  <c:v>56</c:v>
                </c:pt>
                <c:pt idx="8">
                  <c:v>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CP4'!$D$83:$D$84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CP4'!$D$85:$D$93</c:f>
              <c:numCache>
                <c:formatCode>General</c:formatCode>
                <c:ptCount val="9"/>
                <c:pt idx="1">
                  <c:v>99</c:v>
                </c:pt>
                <c:pt idx="2">
                  <c:v>72</c:v>
                </c:pt>
                <c:pt idx="3">
                  <c:v>128</c:v>
                </c:pt>
                <c:pt idx="4">
                  <c:v>140</c:v>
                </c:pt>
                <c:pt idx="5">
                  <c:v>62</c:v>
                </c:pt>
                <c:pt idx="6">
                  <c:v>69</c:v>
                </c:pt>
                <c:pt idx="7">
                  <c:v>75</c:v>
                </c:pt>
                <c:pt idx="8">
                  <c:v>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27976"/>
        <c:axId val="591433856"/>
      </c:lineChart>
      <c:catAx>
        <c:axId val="591427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3856"/>
        <c:crosses val="autoZero"/>
        <c:auto val="1"/>
        <c:lblAlgn val="ctr"/>
        <c:lblOffset val="100"/>
        <c:noMultiLvlLbl val="0"/>
      </c:catAx>
      <c:valAx>
        <c:axId val="591433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1427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dynamique4</c:name>
    <c:fmtId val="1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CP4'!$N$83:$N$84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CP4'!$N$85:$N$93</c:f>
              <c:numCache>
                <c:formatCode>0.00</c:formatCode>
                <c:ptCount val="9"/>
                <c:pt idx="0">
                  <c:v>13.41</c:v>
                </c:pt>
                <c:pt idx="1">
                  <c:v>13.34</c:v>
                </c:pt>
                <c:pt idx="2">
                  <c:v>12.972410147991541</c:v>
                </c:pt>
                <c:pt idx="3">
                  <c:v>12.62370266479663</c:v>
                </c:pt>
                <c:pt idx="4">
                  <c:v>12.725078369905956</c:v>
                </c:pt>
                <c:pt idx="5">
                  <c:v>12.8</c:v>
                </c:pt>
                <c:pt idx="6">
                  <c:v>13.428225806451612</c:v>
                </c:pt>
                <c:pt idx="7">
                  <c:v>13.175550122249385</c:v>
                </c:pt>
                <c:pt idx="8">
                  <c:v>13.090206185567011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CP4'!$O$83:$O$84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CP4'!$O$85:$O$93</c:f>
              <c:numCache>
                <c:formatCode>0.00</c:formatCode>
                <c:ptCount val="9"/>
                <c:pt idx="0">
                  <c:v>13.87</c:v>
                </c:pt>
                <c:pt idx="1">
                  <c:v>14.09</c:v>
                </c:pt>
                <c:pt idx="2">
                  <c:v>13.555499999999997</c:v>
                </c:pt>
                <c:pt idx="3">
                  <c:v>13.342696629213483</c:v>
                </c:pt>
                <c:pt idx="4">
                  <c:v>14.183098591549296</c:v>
                </c:pt>
                <c:pt idx="5">
                  <c:v>12</c:v>
                </c:pt>
                <c:pt idx="6">
                  <c:v>14.157142857142858</c:v>
                </c:pt>
                <c:pt idx="7">
                  <c:v>12.848214285714286</c:v>
                </c:pt>
                <c:pt idx="8">
                  <c:v>12.875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CP4'!$P$83:$P$84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CP4'!$P$85:$P$93</c:f>
              <c:numCache>
                <c:formatCode>0.00</c:formatCode>
                <c:ptCount val="9"/>
                <c:pt idx="0">
                  <c:v>14.68</c:v>
                </c:pt>
                <c:pt idx="1">
                  <c:v>13.45</c:v>
                </c:pt>
                <c:pt idx="2">
                  <c:v>13.833333333333334</c:v>
                </c:pt>
                <c:pt idx="3">
                  <c:v>13.4453125</c:v>
                </c:pt>
                <c:pt idx="4">
                  <c:v>12.01285714285714</c:v>
                </c:pt>
                <c:pt idx="5">
                  <c:v>13.6</c:v>
                </c:pt>
                <c:pt idx="6">
                  <c:v>14.833333333333334</c:v>
                </c:pt>
                <c:pt idx="7">
                  <c:v>14.847999999999999</c:v>
                </c:pt>
                <c:pt idx="8">
                  <c:v>14.483898305084745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1504"/>
        <c:axId val="591433072"/>
      </c:lineChart>
      <c:catAx>
        <c:axId val="59143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3072"/>
        <c:crosses val="autoZero"/>
        <c:auto val="1"/>
        <c:lblAlgn val="ctr"/>
        <c:lblOffset val="100"/>
        <c:noMultiLvlLbl val="0"/>
      </c:catAx>
      <c:valAx>
        <c:axId val="59143307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1431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dynamique5</c:name>
    <c:fmtId val="17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</c:pivotFmt>
      <c:pivotFmt>
        <c:idx val="2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</c:pivotFmt>
      <c:pivotFmt>
        <c:idx val="258"/>
      </c:pivotFmt>
      <c:pivotFmt>
        <c:idx val="259"/>
      </c:pivotFmt>
      <c:pivotFmt>
        <c:idx val="26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CP4'!$B$103:$B$104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CP4'!$A$105:$A$113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CP4'!$B$105:$B$113</c:f>
              <c:numCache>
                <c:formatCode>General</c:formatCode>
                <c:ptCount val="9"/>
                <c:pt idx="1">
                  <c:v>1038</c:v>
                </c:pt>
                <c:pt idx="2">
                  <c:v>1112</c:v>
                </c:pt>
                <c:pt idx="3">
                  <c:v>1208</c:v>
                </c:pt>
                <c:pt idx="4">
                  <c:v>1279</c:v>
                </c:pt>
                <c:pt idx="5">
                  <c:v>1225</c:v>
                </c:pt>
                <c:pt idx="6">
                  <c:v>1198</c:v>
                </c:pt>
                <c:pt idx="7">
                  <c:v>1323</c:v>
                </c:pt>
                <c:pt idx="8">
                  <c:v>1262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CP4'!$C$103:$C$104</c:f>
              <c:strCache>
                <c:ptCount val="1"/>
                <c:pt idx="0">
                  <c:v>TENNIS DE TABLE</c:v>
                </c:pt>
              </c:strCache>
            </c:strRef>
          </c:tx>
          <c:cat>
            <c:strRef>
              <c:f>'p41-52 CP4'!$A$105:$A$113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CP4'!$C$105:$C$113</c:f>
              <c:numCache>
                <c:formatCode>General</c:formatCode>
                <c:ptCount val="9"/>
                <c:pt idx="1">
                  <c:v>378</c:v>
                </c:pt>
                <c:pt idx="2">
                  <c:v>469</c:v>
                </c:pt>
                <c:pt idx="3">
                  <c:v>345</c:v>
                </c:pt>
                <c:pt idx="4">
                  <c:v>230</c:v>
                </c:pt>
                <c:pt idx="5">
                  <c:v>317</c:v>
                </c:pt>
                <c:pt idx="6">
                  <c:v>202</c:v>
                </c:pt>
                <c:pt idx="7">
                  <c:v>235</c:v>
                </c:pt>
                <c:pt idx="8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3464"/>
        <c:axId val="591430720"/>
      </c:lineChart>
      <c:catAx>
        <c:axId val="591433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0720"/>
        <c:crosses val="autoZero"/>
        <c:auto val="1"/>
        <c:lblAlgn val="ctr"/>
        <c:lblOffset val="100"/>
        <c:noMultiLvlLbl val="0"/>
      </c:catAx>
      <c:valAx>
        <c:axId val="591430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1433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dynamique6</c:name>
    <c:fmtId val="1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9"/>
      </c:pivotFmt>
      <c:pivotFmt>
        <c:idx val="130"/>
      </c:pivotFmt>
      <c:pivotFmt>
        <c:idx val="131"/>
      </c:pivotFmt>
      <c:pivotFmt>
        <c:idx val="13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CP4'!$N$103:$N$104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CP4'!$M$105:$M$113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CP4'!$N$105:$N$113</c:f>
              <c:numCache>
                <c:formatCode>0.00</c:formatCode>
                <c:ptCount val="9"/>
                <c:pt idx="0">
                  <c:v>11.97</c:v>
                </c:pt>
                <c:pt idx="1">
                  <c:v>11.69</c:v>
                </c:pt>
                <c:pt idx="2">
                  <c:v>12.263579136690648</c:v>
                </c:pt>
                <c:pt idx="3">
                  <c:v>12.214900662251662</c:v>
                </c:pt>
                <c:pt idx="4">
                  <c:v>11.644846577498036</c:v>
                </c:pt>
                <c:pt idx="5">
                  <c:v>12.4</c:v>
                </c:pt>
                <c:pt idx="6">
                  <c:v>11.749579831932781</c:v>
                </c:pt>
                <c:pt idx="7">
                  <c:v>11.957926829268304</c:v>
                </c:pt>
                <c:pt idx="8">
                  <c:v>12.149354838709685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CP4'!$O$103:$O$104</c:f>
              <c:strCache>
                <c:ptCount val="1"/>
                <c:pt idx="0">
                  <c:v>TENNIS DE TABLE</c:v>
                </c:pt>
              </c:strCache>
            </c:strRef>
          </c:tx>
          <c:cat>
            <c:strRef>
              <c:f>'p41-52 CP4'!$M$105:$M$113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CP4'!$O$105:$O$113</c:f>
              <c:numCache>
                <c:formatCode>0.00</c:formatCode>
                <c:ptCount val="9"/>
                <c:pt idx="0">
                  <c:v>11.66</c:v>
                </c:pt>
                <c:pt idx="1">
                  <c:v>11.23</c:v>
                </c:pt>
                <c:pt idx="2">
                  <c:v>11.979744136460555</c:v>
                </c:pt>
                <c:pt idx="3">
                  <c:v>11.99623188405797</c:v>
                </c:pt>
                <c:pt idx="4">
                  <c:v>10.289565217391306</c:v>
                </c:pt>
                <c:pt idx="5">
                  <c:v>11.5</c:v>
                </c:pt>
                <c:pt idx="6">
                  <c:v>11.957213930348258</c:v>
                </c:pt>
                <c:pt idx="7">
                  <c:v>12.269230769230765</c:v>
                </c:pt>
                <c:pt idx="8">
                  <c:v>12.260663507109005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5816"/>
        <c:axId val="591435032"/>
      </c:lineChart>
      <c:catAx>
        <c:axId val="591435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5032"/>
        <c:crosses val="autoZero"/>
        <c:auto val="1"/>
        <c:lblAlgn val="ctr"/>
        <c:lblOffset val="100"/>
        <c:noMultiLvlLbl val="0"/>
      </c:catAx>
      <c:valAx>
        <c:axId val="5914350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1435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dynamique7</c:name>
    <c:fmtId val="17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</c:pivotFmt>
      <c:pivotFmt>
        <c:idx val="198"/>
      </c:pivotFmt>
      <c:pivotFmt>
        <c:idx val="199"/>
      </c:pivotFmt>
      <c:pivotFmt>
        <c:idx val="200"/>
      </c:pivotFmt>
      <c:pivotFmt>
        <c:idx val="201"/>
      </c:pivotFmt>
      <c:pivotFmt>
        <c:idx val="20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CP4'!$B$123:$B$124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CP4'!$B$125:$B$133</c:f>
              <c:numCache>
                <c:formatCode>General</c:formatCode>
                <c:ptCount val="9"/>
                <c:pt idx="1">
                  <c:v>81</c:v>
                </c:pt>
                <c:pt idx="2">
                  <c:v>3</c:v>
                </c:pt>
                <c:pt idx="4">
                  <c:v>9</c:v>
                </c:pt>
                <c:pt idx="5">
                  <c:v>25</c:v>
                </c:pt>
                <c:pt idx="6">
                  <c:v>7</c:v>
                </c:pt>
                <c:pt idx="7">
                  <c:v>7</c:v>
                </c:pt>
                <c:pt idx="8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CP4'!$C$123:$C$124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CP4'!$C$125:$C$133</c:f>
              <c:numCache>
                <c:formatCode>General</c:formatCode>
                <c:ptCount val="9"/>
                <c:pt idx="1">
                  <c:v>8</c:v>
                </c:pt>
                <c:pt idx="2">
                  <c:v>13</c:v>
                </c:pt>
                <c:pt idx="3">
                  <c:v>35</c:v>
                </c:pt>
                <c:pt idx="5">
                  <c:v>49</c:v>
                </c:pt>
                <c:pt idx="6">
                  <c:v>1</c:v>
                </c:pt>
                <c:pt idx="7">
                  <c:v>8</c:v>
                </c:pt>
                <c:pt idx="8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1896"/>
        <c:axId val="591428760"/>
      </c:lineChart>
      <c:catAx>
        <c:axId val="591431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28760"/>
        <c:crosses val="autoZero"/>
        <c:auto val="1"/>
        <c:lblAlgn val="ctr"/>
        <c:lblOffset val="100"/>
        <c:noMultiLvlLbl val="0"/>
      </c:catAx>
      <c:valAx>
        <c:axId val="591428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1431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dynamique8</c:name>
    <c:fmtId val="1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CP4'!$M$123:$M$124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CP4'!$M$125:$M$133</c:f>
              <c:numCache>
                <c:formatCode>0.00</c:formatCode>
                <c:ptCount val="9"/>
                <c:pt idx="0">
                  <c:v>13.34</c:v>
                </c:pt>
                <c:pt idx="1">
                  <c:v>13.87</c:v>
                </c:pt>
                <c:pt idx="2">
                  <c:v>12.333333333333334</c:v>
                </c:pt>
                <c:pt idx="4">
                  <c:v>13.222222222222221</c:v>
                </c:pt>
                <c:pt idx="5">
                  <c:v>12.6</c:v>
                </c:pt>
                <c:pt idx="6">
                  <c:v>15.071428571428571</c:v>
                </c:pt>
                <c:pt idx="7">
                  <c:v>11.214285714285714</c:v>
                </c:pt>
                <c:pt idx="8">
                  <c:v>13.428571428571429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CP4'!$N$123:$N$124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CP4'!$N$125:$N$133</c:f>
              <c:numCache>
                <c:formatCode>General</c:formatCode>
                <c:ptCount val="9"/>
                <c:pt idx="2" formatCode="0.00">
                  <c:v>12.63076923076923</c:v>
                </c:pt>
                <c:pt idx="3" formatCode="0.00">
                  <c:v>10.4</c:v>
                </c:pt>
                <c:pt idx="5" formatCode="0.00">
                  <c:v>13.23</c:v>
                </c:pt>
                <c:pt idx="6" formatCode="0.00">
                  <c:v>13.5</c:v>
                </c:pt>
                <c:pt idx="7" formatCode="0.00">
                  <c:v>11.625</c:v>
                </c:pt>
                <c:pt idx="8" formatCode="0.00">
                  <c:v>11.209090909090909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26408"/>
        <c:axId val="591436208"/>
      </c:lineChart>
      <c:catAx>
        <c:axId val="591426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6208"/>
        <c:crosses val="autoZero"/>
        <c:auto val="1"/>
        <c:lblAlgn val="ctr"/>
        <c:lblOffset val="100"/>
        <c:noMultiLvlLbl val="0"/>
      </c:catAx>
      <c:valAx>
        <c:axId val="59143620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1426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inaptes partiels CAP BEP Académie Orléans-Tours</a:t>
            </a:r>
          </a:p>
        </c:rich>
      </c:tx>
      <c:layout>
        <c:manualLayout>
          <c:xMode val="edge"/>
          <c:yMode val="edge"/>
          <c:x val="0.12719567905251486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Inaptes Partiels 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ADAPTEES'!$Q$3;'EPREUVES ADAPTEES'!$S$3;'EPREUVES ADAPTEES'!$U$3;'EPREUVES ADAPTEES'!$W$3;'EPREUVES ADAPTEES'!$Y$3)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('EPREUVES ADAPTEES'!$Q$6;'EPREUVES ADAPTEES'!$S$6;'EPREUVES ADAPTEES'!$U$6;'EPREUVES ADAPTEES'!$W$6;'EPREUVES ADAPTEES'!$Y$6)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1.0966693744922826E-2</c:v>
                </c:pt>
                <c:pt idx="2">
                  <c:v>1.5508559919436051E-2</c:v>
                </c:pt>
                <c:pt idx="3">
                  <c:v>1.6436688311688315E-2</c:v>
                </c:pt>
                <c:pt idx="4">
                  <c:v>2.09401709401709E-2</c:v>
                </c:pt>
              </c:numCache>
            </c:numRef>
          </c:val>
          <c:smooth val="0"/>
        </c:ser>
        <c:ser>
          <c:idx val="1"/>
          <c:order val="1"/>
          <c:tx>
            <c:v>Inaptes Partiels 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1"/>
              <c:layout>
                <c:manualLayout>
                  <c:x val="-4.5238165983968986E-2"/>
                  <c:y val="-4.901962160361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629001563483808E-2"/>
                  <c:y val="-5.971481177167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832056370312203E-2"/>
                  <c:y val="-5.9714811771670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035111177140591E-2"/>
                  <c:y val="-4.901962160361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019837142998637E-2"/>
                  <c:y val="-7.397506532908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832056370312203E-2"/>
                  <c:y val="-6.3279875161024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019837142998637E-2"/>
                  <c:y val="-8.4670255497145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629001563483808E-2"/>
                  <c:y val="-5.6149748382317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ADAPTEES'!$Q$3;'EPREUVES ADAPTEES'!$S$3;'EPREUVES ADAPTEES'!$U$3;'EPREUVES ADAPTEES'!$W$3;'EPREUVES ADAPTEES'!$Y$3)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('EPREUVES ADAPTEES'!$Q$7;'EPREUVES ADAPTEES'!$S$7;'EPREUVES ADAPTEES'!$U$7;'EPREUVES ADAPTEES'!$W$7;'EPREUVES ADAPTEES'!$Y$7)</c:f>
              <c:numCache>
                <c:formatCode>0.00%</c:formatCode>
                <c:ptCount val="5"/>
                <c:pt idx="0">
                  <c:v>3.1E-2</c:v>
                </c:pt>
                <c:pt idx="1">
                  <c:v>3.5999999999999997E-2</c:v>
                </c:pt>
                <c:pt idx="2">
                  <c:v>4.0492387431162936E-2</c:v>
                </c:pt>
                <c:pt idx="3">
                  <c:v>4.6548956661316206E-2</c:v>
                </c:pt>
                <c:pt idx="4">
                  <c:v>4.6930247508839597E-2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26752"/>
        <c:axId val="457627144"/>
      </c:lineChart>
      <c:catAx>
        <c:axId val="4576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27144"/>
        <c:crosses val="autoZero"/>
        <c:auto val="1"/>
        <c:lblAlgn val="ctr"/>
        <c:lblOffset val="100"/>
        <c:noMultiLvlLbl val="0"/>
      </c:catAx>
      <c:valAx>
        <c:axId val="457627144"/>
        <c:scaling>
          <c:orientation val="minMax"/>
          <c:max val="7.0000000000000007E-2"/>
          <c:min val="1.0000000000000002E-2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26752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542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dynamique7</c:name>
    <c:fmtId val="28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</c:pivotFmt>
      <c:pivotFmt>
        <c:idx val="198"/>
      </c:pivotFmt>
      <c:pivotFmt>
        <c:idx val="199"/>
      </c:pivotFmt>
      <c:pivotFmt>
        <c:idx val="200"/>
      </c:pivotFmt>
      <c:pivotFmt>
        <c:idx val="201"/>
      </c:pivotFmt>
      <c:pivotFmt>
        <c:idx val="20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CP4'!$B$123:$B$124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CP4'!$B$125:$B$133</c:f>
              <c:numCache>
                <c:formatCode>General</c:formatCode>
                <c:ptCount val="9"/>
                <c:pt idx="1">
                  <c:v>81</c:v>
                </c:pt>
                <c:pt idx="2">
                  <c:v>3</c:v>
                </c:pt>
                <c:pt idx="4">
                  <c:v>9</c:v>
                </c:pt>
                <c:pt idx="5">
                  <c:v>25</c:v>
                </c:pt>
                <c:pt idx="6">
                  <c:v>7</c:v>
                </c:pt>
                <c:pt idx="7">
                  <c:v>7</c:v>
                </c:pt>
                <c:pt idx="8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CP4'!$C$123:$C$124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CP4'!$C$125:$C$133</c:f>
              <c:numCache>
                <c:formatCode>General</c:formatCode>
                <c:ptCount val="9"/>
                <c:pt idx="1">
                  <c:v>8</c:v>
                </c:pt>
                <c:pt idx="2">
                  <c:v>13</c:v>
                </c:pt>
                <c:pt idx="3">
                  <c:v>35</c:v>
                </c:pt>
                <c:pt idx="5">
                  <c:v>49</c:v>
                </c:pt>
                <c:pt idx="6">
                  <c:v>1</c:v>
                </c:pt>
                <c:pt idx="7">
                  <c:v>8</c:v>
                </c:pt>
                <c:pt idx="8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36992"/>
        <c:axId val="591429936"/>
      </c:lineChart>
      <c:catAx>
        <c:axId val="59143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29936"/>
        <c:crosses val="autoZero"/>
        <c:auto val="1"/>
        <c:lblAlgn val="ctr"/>
        <c:lblOffset val="100"/>
        <c:noMultiLvlLbl val="0"/>
      </c:catAx>
      <c:valAx>
        <c:axId val="59142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1436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dynamique8</c:name>
    <c:fmtId val="17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CP4'!$M$123:$M$124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CP4'!$M$125:$M$133</c:f>
              <c:numCache>
                <c:formatCode>0.00</c:formatCode>
                <c:ptCount val="9"/>
                <c:pt idx="0">
                  <c:v>13.34</c:v>
                </c:pt>
                <c:pt idx="1">
                  <c:v>13.87</c:v>
                </c:pt>
                <c:pt idx="2">
                  <c:v>12.333333333333334</c:v>
                </c:pt>
                <c:pt idx="4">
                  <c:v>13.222222222222221</c:v>
                </c:pt>
                <c:pt idx="5">
                  <c:v>12.6</c:v>
                </c:pt>
                <c:pt idx="6">
                  <c:v>15.071428571428571</c:v>
                </c:pt>
                <c:pt idx="7">
                  <c:v>11.214285714285714</c:v>
                </c:pt>
                <c:pt idx="8">
                  <c:v>13.428571428571429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CP4'!$N$123:$N$124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CP4'!$N$125:$N$133</c:f>
              <c:numCache>
                <c:formatCode>General</c:formatCode>
                <c:ptCount val="9"/>
                <c:pt idx="2" formatCode="0.00">
                  <c:v>12.63076923076923</c:v>
                </c:pt>
                <c:pt idx="3" formatCode="0.00">
                  <c:v>10.4</c:v>
                </c:pt>
                <c:pt idx="5" formatCode="0.00">
                  <c:v>13.23</c:v>
                </c:pt>
                <c:pt idx="6" formatCode="0.00">
                  <c:v>13.5</c:v>
                </c:pt>
                <c:pt idx="7" formatCode="0.00">
                  <c:v>11.625</c:v>
                </c:pt>
                <c:pt idx="8" formatCode="0.00">
                  <c:v>11.209090909090909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426800"/>
        <c:axId val="591437776"/>
      </c:lineChart>
      <c:catAx>
        <c:axId val="59142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1437776"/>
        <c:crosses val="autoZero"/>
        <c:auto val="1"/>
        <c:lblAlgn val="ctr"/>
        <c:lblOffset val="100"/>
        <c:noMultiLvlLbl val="0"/>
      </c:catAx>
      <c:valAx>
        <c:axId val="59143777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1426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dynamique9</c:name>
    <c:fmtId val="16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CP4'!$B$143:$B$144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CP4'!$A$145:$A$153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CP4'!$B$145:$B$153</c:f>
              <c:numCache>
                <c:formatCode>General</c:formatCode>
                <c:ptCount val="9"/>
                <c:pt idx="1">
                  <c:v>60</c:v>
                </c:pt>
                <c:pt idx="2">
                  <c:v>48</c:v>
                </c:pt>
                <c:pt idx="3">
                  <c:v>11</c:v>
                </c:pt>
                <c:pt idx="4">
                  <c:v>16</c:v>
                </c:pt>
                <c:pt idx="5">
                  <c:v>57</c:v>
                </c:pt>
                <c:pt idx="7">
                  <c:v>1</c:v>
                </c:pt>
                <c:pt idx="8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CP4'!$C$143:$C$144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CP4'!$A$145:$A$153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CP4'!$C$145:$C$153</c:f>
              <c:numCache>
                <c:formatCode>General</c:formatCode>
                <c:ptCount val="9"/>
                <c:pt idx="1">
                  <c:v>10</c:v>
                </c:pt>
                <c:pt idx="2">
                  <c:v>53</c:v>
                </c:pt>
                <c:pt idx="3">
                  <c:v>81</c:v>
                </c:pt>
                <c:pt idx="5">
                  <c:v>48</c:v>
                </c:pt>
                <c:pt idx="6">
                  <c:v>14</c:v>
                </c:pt>
                <c:pt idx="7">
                  <c:v>52</c:v>
                </c:pt>
                <c:pt idx="8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96088"/>
        <c:axId val="457002752"/>
      </c:lineChart>
      <c:catAx>
        <c:axId val="456996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002752"/>
        <c:crosses val="autoZero"/>
        <c:auto val="1"/>
        <c:lblAlgn val="ctr"/>
        <c:lblOffset val="100"/>
        <c:noMultiLvlLbl val="0"/>
      </c:catAx>
      <c:valAx>
        <c:axId val="457002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6996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CAPBEP.xlsm]p41-52 CP4!Tableau croisé dynamique10</c:name>
    <c:fmtId val="10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</c:pivotFmt>
      <c:pivotFmt>
        <c:idx val="229"/>
      </c:pivotFmt>
      <c:pivotFmt>
        <c:idx val="230"/>
      </c:pivotFmt>
      <c:pivotFmt>
        <c:idx val="231"/>
      </c:pivotFmt>
      <c:pivotFmt>
        <c:idx val="232"/>
      </c:pivotFmt>
      <c:pivotFmt>
        <c:idx val="23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CP4'!$M$143:$M$144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CP4'!$L$145:$L$153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CP4'!$M$145:$M$153</c:f>
              <c:numCache>
                <c:formatCode>0.00</c:formatCode>
                <c:ptCount val="9"/>
                <c:pt idx="0">
                  <c:v>14.77</c:v>
                </c:pt>
                <c:pt idx="1">
                  <c:v>14.35</c:v>
                </c:pt>
                <c:pt idx="2">
                  <c:v>11.122916666666669</c:v>
                </c:pt>
                <c:pt idx="3">
                  <c:v>12.409090909090908</c:v>
                </c:pt>
                <c:pt idx="4">
                  <c:v>13.3125</c:v>
                </c:pt>
                <c:pt idx="5">
                  <c:v>13.2</c:v>
                </c:pt>
                <c:pt idx="7">
                  <c:v>12</c:v>
                </c:pt>
                <c:pt idx="8">
                  <c:v>15.442307692307692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CP4'!$N$143:$N$144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CP4'!$L$145:$L$153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CP4'!$N$145:$N$153</c:f>
              <c:numCache>
                <c:formatCode>General</c:formatCode>
                <c:ptCount val="9"/>
                <c:pt idx="2" formatCode="0.00">
                  <c:v>13.284905660377362</c:v>
                </c:pt>
                <c:pt idx="3" formatCode="0.00">
                  <c:v>12.876543209876543</c:v>
                </c:pt>
                <c:pt idx="5" formatCode="0.00">
                  <c:v>13.28</c:v>
                </c:pt>
                <c:pt idx="6" formatCode="0.00">
                  <c:v>13.107142857142858</c:v>
                </c:pt>
                <c:pt idx="7" formatCode="0.00">
                  <c:v>13.778846153846153</c:v>
                </c:pt>
                <c:pt idx="8" formatCode="0.00">
                  <c:v>13.197142857142856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02360"/>
        <c:axId val="457006280"/>
      </c:lineChart>
      <c:catAx>
        <c:axId val="457002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006280"/>
        <c:crosses val="autoZero"/>
        <c:auto val="1"/>
        <c:lblAlgn val="ctr"/>
        <c:lblOffset val="100"/>
        <c:noMultiLvlLbl val="0"/>
      </c:catAx>
      <c:valAx>
        <c:axId val="45700628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002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dynamique18</c:name>
    <c:fmtId val="10"/>
  </c:pivotSource>
  <c:chart>
    <c:autoTitleDeleted val="0"/>
    <c:pivotFmts>
      <c:pivotFmt>
        <c:idx val="0"/>
        <c:spPr>
          <a:solidFill>
            <a:schemeClr val="accent1"/>
          </a:solidFill>
        </c:spPr>
        <c:marker>
          <c:symbol val="none"/>
        </c:marker>
      </c:pivotFmt>
      <c:pivotFmt>
        <c:idx val="1"/>
        <c:spPr>
          <a:solidFill>
            <a:srgbClr val="FF99FF"/>
          </a:solidFill>
        </c:spPr>
        <c:marker>
          <c:symbol val="none"/>
        </c:marker>
      </c:pivotFmt>
      <c:pivotFmt>
        <c:idx val="2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5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ln>
            <a:solidFill>
              <a:srgbClr val="FF99FF"/>
            </a:solidFill>
          </a:ln>
        </c:spPr>
        <c:marker>
          <c:symbol val="none"/>
        </c:marker>
      </c:pivotFmt>
      <c:pivotFmt>
        <c:idx val="8"/>
        <c:spPr>
          <a:solidFill>
            <a:schemeClr val="accent1"/>
          </a:solidFill>
        </c:spPr>
        <c:marker>
          <c:symbol val="none"/>
        </c:marker>
      </c:pivotFmt>
      <c:pivotFmt>
        <c:idx val="9"/>
        <c:spPr>
          <a:solidFill>
            <a:srgbClr val="FF99FF"/>
          </a:solidFill>
        </c:spPr>
        <c:marker>
          <c:symbol val="none"/>
        </c:marker>
      </c:pivotFmt>
      <c:pivotFmt>
        <c:idx val="10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solidFill>
              <a:srgbClr val="FF99FF"/>
            </a:solidFill>
          </a:ln>
        </c:spPr>
        <c:marker>
          <c:symbol val="none"/>
        </c:marker>
      </c:pivotFmt>
      <c:pivotFmt>
        <c:idx val="16"/>
        <c:spPr>
          <a:solidFill>
            <a:schemeClr val="accent1"/>
          </a:solidFill>
        </c:spPr>
        <c:marker>
          <c:symbol val="none"/>
        </c:marker>
      </c:pivotFmt>
      <c:pivotFmt>
        <c:idx val="17"/>
        <c:spPr>
          <a:solidFill>
            <a:srgbClr val="FF99FF"/>
          </a:solidFill>
        </c:spPr>
        <c:marker>
          <c:symbol val="none"/>
        </c:marker>
      </c:pivotFmt>
      <c:pivotFmt>
        <c:idx val="18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21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spPr>
          <a:ln>
            <a:solidFill>
              <a:srgbClr val="FF99FF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'p52-61 CP5'!$L$19</c:f>
              <c:strCache>
                <c:ptCount val="1"/>
                <c:pt idx="0">
                  <c:v> EFF 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CP5'!$L$20:$L$23</c:f>
              <c:numCache>
                <c:formatCode>General</c:formatCode>
                <c:ptCount val="3"/>
                <c:pt idx="0">
                  <c:v>1053</c:v>
                </c:pt>
                <c:pt idx="1">
                  <c:v>2161</c:v>
                </c:pt>
                <c:pt idx="2">
                  <c:v>285</c:v>
                </c:pt>
              </c:numCache>
            </c:numRef>
          </c:val>
        </c:ser>
        <c:ser>
          <c:idx val="1"/>
          <c:order val="1"/>
          <c:tx>
            <c:strRef>
              <c:f>'p52-61 CP5'!$M$19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CP5'!$M$20:$M$23</c:f>
              <c:numCache>
                <c:formatCode>General</c:formatCode>
                <c:ptCount val="3"/>
                <c:pt idx="0">
                  <c:v>304</c:v>
                </c:pt>
                <c:pt idx="1">
                  <c:v>956</c:v>
                </c:pt>
                <c:pt idx="2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998440"/>
        <c:axId val="457007064"/>
      </c:barChart>
      <c:lineChart>
        <c:grouping val="standard"/>
        <c:varyColors val="0"/>
        <c:ser>
          <c:idx val="2"/>
          <c:order val="2"/>
          <c:tx>
            <c:strRef>
              <c:f>'p52-61 CP5'!$N$19</c:f>
              <c:strCache>
                <c:ptCount val="1"/>
                <c:pt idx="0">
                  <c:v> Moy 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noFill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CP5'!$N$20:$N$23</c:f>
              <c:numCache>
                <c:formatCode>0.00</c:formatCode>
                <c:ptCount val="3"/>
                <c:pt idx="0">
                  <c:v>12.987571701720848</c:v>
                </c:pt>
                <c:pt idx="1">
                  <c:v>13.304234527687296</c:v>
                </c:pt>
                <c:pt idx="2">
                  <c:v>11.931560283687942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'p52-61 CP5'!$O$19</c:f>
              <c:strCache>
                <c:ptCount val="1"/>
                <c:pt idx="0">
                  <c:v> Moy F</c:v>
                </c:pt>
              </c:strCache>
            </c:strRef>
          </c:tx>
          <c:spPr>
            <a:ln>
              <a:solidFill>
                <a:srgbClr val="E06ACF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CP5'!$O$20:$O$23</c:f>
              <c:numCache>
                <c:formatCode>0.00</c:formatCode>
                <c:ptCount val="3"/>
                <c:pt idx="0">
                  <c:v>13.192361111111108</c:v>
                </c:pt>
                <c:pt idx="1">
                  <c:v>12.601385927505325</c:v>
                </c:pt>
                <c:pt idx="2">
                  <c:v>13.831510107015474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'p52-61 CP5'!$P$19</c:f>
              <c:strCache>
                <c:ptCount val="1"/>
                <c:pt idx="0">
                  <c:v> Moy Acad CP 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CP5'!$P$20:$P$23</c:f>
              <c:numCache>
                <c:formatCode>0.00</c:formatCode>
                <c:ptCount val="3"/>
                <c:pt idx="0">
                  <c:v>13.09713017922131</c:v>
                </c:pt>
                <c:pt idx="1">
                  <c:v>13.09713017922131</c:v>
                </c:pt>
                <c:pt idx="2">
                  <c:v>13.09713017922131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'p52-61 CP5'!$Q$19</c:f>
              <c:strCache>
                <c:ptCount val="1"/>
                <c:pt idx="0">
                  <c:v> Moy Acad CP F</c:v>
                </c:pt>
              </c:strCache>
            </c:strRef>
          </c:tx>
          <c:spPr>
            <a:ln>
              <a:solidFill>
                <a:srgbClr val="D638BF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CP5'!$Q$20:$Q$23</c:f>
              <c:numCache>
                <c:formatCode>0.00</c:formatCode>
                <c:ptCount val="3"/>
                <c:pt idx="0">
                  <c:v>13.182078822481525</c:v>
                </c:pt>
                <c:pt idx="1">
                  <c:v>13.182078822481525</c:v>
                </c:pt>
                <c:pt idx="2">
                  <c:v>13.182078822481525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'p52-61 CP5'!$R$19</c:f>
              <c:strCache>
                <c:ptCount val="1"/>
                <c:pt idx="0">
                  <c:v> Moy Acad G</c:v>
                </c:pt>
              </c:strCache>
            </c:strRef>
          </c:tx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CP5'!$R$20:$R$23</c:f>
              <c:numCache>
                <c:formatCode>0.00</c:formatCode>
                <c:ptCount val="3"/>
                <c:pt idx="0">
                  <c:v>13.092281731474728</c:v>
                </c:pt>
                <c:pt idx="1">
                  <c:v>13.092281731474728</c:v>
                </c:pt>
                <c:pt idx="2">
                  <c:v>13.092281731474728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'p52-61 CP5'!$S$19</c:f>
              <c:strCache>
                <c:ptCount val="1"/>
                <c:pt idx="0">
                  <c:v> Moy Acad F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CP5'!$S$20:$S$23</c:f>
              <c:numCache>
                <c:formatCode>0.00</c:formatCode>
                <c:ptCount val="3"/>
                <c:pt idx="0">
                  <c:v>12.514794331144124</c:v>
                </c:pt>
                <c:pt idx="1">
                  <c:v>12.514794331144124</c:v>
                </c:pt>
                <c:pt idx="2">
                  <c:v>12.514794331144124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00792"/>
        <c:axId val="457003928"/>
      </c:lineChart>
      <c:catAx>
        <c:axId val="456998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007064"/>
        <c:crosses val="autoZero"/>
        <c:auto val="1"/>
        <c:lblAlgn val="ctr"/>
        <c:lblOffset val="100"/>
        <c:noMultiLvlLbl val="0"/>
      </c:catAx>
      <c:valAx>
        <c:axId val="457007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998440"/>
        <c:crosses val="autoZero"/>
        <c:crossBetween val="between"/>
      </c:valAx>
      <c:valAx>
        <c:axId val="45700392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457000792"/>
        <c:crosses val="max"/>
        <c:crossBetween val="between"/>
      </c:valAx>
      <c:catAx>
        <c:axId val="457000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70039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dynamique15</c:name>
    <c:fmtId val="1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'p52-61 CP5'!$B$19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CP5'!$B$20:$B$23</c:f>
              <c:numCache>
                <c:formatCode>0.00</c:formatCode>
                <c:ptCount val="3"/>
                <c:pt idx="0">
                  <c:v>-1.799384384384382</c:v>
                </c:pt>
                <c:pt idx="1">
                  <c:v>-0.7443739601401802</c:v>
                </c:pt>
                <c:pt idx="2">
                  <c:v>1.1293743078626797</c:v>
                </c:pt>
              </c:numCache>
            </c:numRef>
          </c:val>
        </c:ser>
        <c:ser>
          <c:idx val="1"/>
          <c:order val="1"/>
          <c:tx>
            <c:strRef>
              <c:f>'p52-61 CP5'!$C$19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CP5'!$C$20:$C$23</c:f>
              <c:numCache>
                <c:formatCode>0.00</c:formatCode>
                <c:ptCount val="3"/>
                <c:pt idx="0">
                  <c:v>0.68953967506475067</c:v>
                </c:pt>
                <c:pt idx="1">
                  <c:v>-0.64689140593450389</c:v>
                </c:pt>
                <c:pt idx="2">
                  <c:v>0.49192672998642983</c:v>
                </c:pt>
              </c:numCache>
            </c:numRef>
          </c:val>
        </c:ser>
        <c:ser>
          <c:idx val="2"/>
          <c:order val="2"/>
          <c:tx>
            <c:strRef>
              <c:f>'p52-61 CP5'!$D$19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CP5'!$D$20:$D$23</c:f>
              <c:numCache>
                <c:formatCode>0.00</c:formatCode>
                <c:ptCount val="3"/>
                <c:pt idx="0">
                  <c:v>0.17929261412640329</c:v>
                </c:pt>
                <c:pt idx="1">
                  <c:v>-0.31814893166913372</c:v>
                </c:pt>
                <c:pt idx="2">
                  <c:v>0.91198229266837316</c:v>
                </c:pt>
              </c:numCache>
            </c:numRef>
          </c:val>
        </c:ser>
        <c:ser>
          <c:idx val="3"/>
          <c:order val="3"/>
          <c:tx>
            <c:strRef>
              <c:f>'p52-61 CP5'!$E$19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CP5'!$E$20:$E$23</c:f>
              <c:numCache>
                <c:formatCode>0.00</c:formatCode>
                <c:ptCount val="3"/>
                <c:pt idx="0">
                  <c:v>-1</c:v>
                </c:pt>
                <c:pt idx="1">
                  <c:v>-0.90000000000000036</c:v>
                </c:pt>
                <c:pt idx="2">
                  <c:v>0.5</c:v>
                </c:pt>
              </c:numCache>
            </c:numRef>
          </c:val>
        </c:ser>
        <c:ser>
          <c:idx val="4"/>
          <c:order val="4"/>
          <c:tx>
            <c:strRef>
              <c:f>'p52-61 CP5'!$F$19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CP5'!$F$20:$F$23</c:f>
              <c:numCache>
                <c:formatCode>0.00</c:formatCode>
                <c:ptCount val="3"/>
                <c:pt idx="0">
                  <c:v>-1.0906678955212215</c:v>
                </c:pt>
                <c:pt idx="1">
                  <c:v>-0.8420841371657346</c:v>
                </c:pt>
                <c:pt idx="2">
                  <c:v>0.9571419073895413</c:v>
                </c:pt>
              </c:numCache>
            </c:numRef>
          </c:val>
        </c:ser>
        <c:ser>
          <c:idx val="5"/>
          <c:order val="5"/>
          <c:tx>
            <c:strRef>
              <c:f>'p52-61 CP5'!$G$19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CP5'!$G$20:$G$23</c:f>
              <c:numCache>
                <c:formatCode>0.00</c:formatCode>
                <c:ptCount val="3"/>
                <c:pt idx="0">
                  <c:v>-8.2439363435927504E-2</c:v>
                </c:pt>
                <c:pt idx="1">
                  <c:v>-0.61390155440963134</c:v>
                </c:pt>
                <c:pt idx="2">
                  <c:v>0.49676435406698971</c:v>
                </c:pt>
              </c:numCache>
            </c:numRef>
          </c:val>
        </c:ser>
        <c:ser>
          <c:idx val="6"/>
          <c:order val="6"/>
          <c:tx>
            <c:strRef>
              <c:f>'p52-61 CP5'!$H$19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CP5'!$H$20:$H$23</c:f>
              <c:numCache>
                <c:formatCode>0.00</c:formatCode>
                <c:ptCount val="3"/>
                <c:pt idx="0">
                  <c:v>0.20478940939026025</c:v>
                </c:pt>
                <c:pt idx="1">
                  <c:v>-0.70284860018197115</c:v>
                </c:pt>
                <c:pt idx="2">
                  <c:v>1.8999498233275318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001184"/>
        <c:axId val="457006672"/>
      </c:barChart>
      <c:catAx>
        <c:axId val="457001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006672"/>
        <c:crosses val="autoZero"/>
        <c:auto val="1"/>
        <c:lblAlgn val="ctr"/>
        <c:lblOffset val="100"/>
        <c:noMultiLvlLbl val="0"/>
      </c:catAx>
      <c:valAx>
        <c:axId val="45700667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001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dynamique16</c:name>
    <c:fmtId val="19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CP5'!$B$37:$B$38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CP5'!$A$39:$A$46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CP5'!$B$39:$B$46</c:f>
              <c:numCache>
                <c:formatCode>General</c:formatCode>
                <c:ptCount val="8"/>
                <c:pt idx="0">
                  <c:v>99</c:v>
                </c:pt>
                <c:pt idx="1">
                  <c:v>180</c:v>
                </c:pt>
                <c:pt idx="2">
                  <c:v>137</c:v>
                </c:pt>
                <c:pt idx="3">
                  <c:v>1452</c:v>
                </c:pt>
                <c:pt idx="4">
                  <c:v>1620</c:v>
                </c:pt>
                <c:pt idx="5">
                  <c:v>1715</c:v>
                </c:pt>
                <c:pt idx="6">
                  <c:v>1370</c:v>
                </c:pt>
                <c:pt idx="7">
                  <c:v>1053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CP5'!$C$37:$C$38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CP5'!$A$39:$A$46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CP5'!$C$39:$C$46</c:f>
              <c:numCache>
                <c:formatCode>General</c:formatCode>
                <c:ptCount val="8"/>
                <c:pt idx="0">
                  <c:v>320</c:v>
                </c:pt>
                <c:pt idx="1">
                  <c:v>533</c:v>
                </c:pt>
                <c:pt idx="2">
                  <c:v>596</c:v>
                </c:pt>
                <c:pt idx="3">
                  <c:v>1641</c:v>
                </c:pt>
                <c:pt idx="4">
                  <c:v>1759</c:v>
                </c:pt>
                <c:pt idx="5">
                  <c:v>1895</c:v>
                </c:pt>
                <c:pt idx="6">
                  <c:v>2187</c:v>
                </c:pt>
                <c:pt idx="7">
                  <c:v>2161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CP5'!$D$37:$D$38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CP5'!$A$39:$A$46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CP5'!$D$39:$D$46</c:f>
              <c:numCache>
                <c:formatCode>General</c:formatCode>
                <c:ptCount val="8"/>
                <c:pt idx="0">
                  <c:v>31</c:v>
                </c:pt>
                <c:pt idx="1">
                  <c:v>43</c:v>
                </c:pt>
                <c:pt idx="2">
                  <c:v>67</c:v>
                </c:pt>
                <c:pt idx="3">
                  <c:v>107</c:v>
                </c:pt>
                <c:pt idx="4">
                  <c:v>168</c:v>
                </c:pt>
                <c:pt idx="5">
                  <c:v>205</c:v>
                </c:pt>
                <c:pt idx="6">
                  <c:v>177</c:v>
                </c:pt>
                <c:pt idx="7">
                  <c:v>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96872"/>
        <c:axId val="457004712"/>
      </c:lineChart>
      <c:catAx>
        <c:axId val="456996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004712"/>
        <c:crosses val="autoZero"/>
        <c:auto val="1"/>
        <c:lblAlgn val="ctr"/>
        <c:lblOffset val="100"/>
        <c:noMultiLvlLbl val="0"/>
      </c:catAx>
      <c:valAx>
        <c:axId val="457004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6996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dynamique17</c:name>
    <c:fmtId val="1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CP5'!$M$37:$M$38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CP5'!$M$39:$M$47</c:f>
              <c:numCache>
                <c:formatCode>0.00</c:formatCode>
                <c:ptCount val="9"/>
                <c:pt idx="0">
                  <c:v>13.13</c:v>
                </c:pt>
                <c:pt idx="1">
                  <c:v>12.97</c:v>
                </c:pt>
                <c:pt idx="2">
                  <c:v>13.887222222222221</c:v>
                </c:pt>
                <c:pt idx="3">
                  <c:v>12.638686131386862</c:v>
                </c:pt>
                <c:pt idx="4">
                  <c:v>11.926385041551253</c:v>
                </c:pt>
                <c:pt idx="5">
                  <c:v>13.4</c:v>
                </c:pt>
                <c:pt idx="6">
                  <c:v>13.302868852459016</c:v>
                </c:pt>
                <c:pt idx="7">
                  <c:v>13.321783625731005</c:v>
                </c:pt>
                <c:pt idx="8">
                  <c:v>12.987571701720848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CP5'!$N$37:$N$38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CP5'!$N$39:$N$47</c:f>
              <c:numCache>
                <c:formatCode>0.00</c:formatCode>
                <c:ptCount val="9"/>
                <c:pt idx="0">
                  <c:v>13.47</c:v>
                </c:pt>
                <c:pt idx="1">
                  <c:v>13.1</c:v>
                </c:pt>
                <c:pt idx="2">
                  <c:v>13.260600375234521</c:v>
                </c:pt>
                <c:pt idx="3">
                  <c:v>13.073825503355707</c:v>
                </c:pt>
                <c:pt idx="4">
                  <c:v>12.864355828220855</c:v>
                </c:pt>
                <c:pt idx="5">
                  <c:v>13.1</c:v>
                </c:pt>
                <c:pt idx="6">
                  <c:v>13.085752259436479</c:v>
                </c:pt>
                <c:pt idx="7">
                  <c:v>12.965915363385466</c:v>
                </c:pt>
                <c:pt idx="8">
                  <c:v>13.304234527687296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CP5'!$O$37:$O$38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CP5'!$O$39:$O$47</c:f>
              <c:numCache>
                <c:formatCode>General</c:formatCode>
                <c:ptCount val="9"/>
                <c:pt idx="2" formatCode="0.00">
                  <c:v>11.783720930232558</c:v>
                </c:pt>
                <c:pt idx="3" formatCode="0.00">
                  <c:v>12.567164179104477</c:v>
                </c:pt>
                <c:pt idx="4" formatCode="0.00">
                  <c:v>10.940566037735847</c:v>
                </c:pt>
                <c:pt idx="5" formatCode="0.00">
                  <c:v>12</c:v>
                </c:pt>
                <c:pt idx="6" formatCode="0.00">
                  <c:v>12.332835820895523</c:v>
                </c:pt>
                <c:pt idx="7" formatCode="0.00">
                  <c:v>13.177840909090911</c:v>
                </c:pt>
                <c:pt idx="8" formatCode="0.00">
                  <c:v>11.931560283687942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99616"/>
        <c:axId val="457004320"/>
      </c:lineChart>
      <c:catAx>
        <c:axId val="4569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004320"/>
        <c:crosses val="autoZero"/>
        <c:auto val="1"/>
        <c:lblAlgn val="ctr"/>
        <c:lblOffset val="100"/>
        <c:noMultiLvlLbl val="0"/>
      </c:catAx>
      <c:valAx>
        <c:axId val="45700432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6999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dynamique13</c:name>
    <c:fmtId val="19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CP5'!$B$2:$B$3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CP5'!$A$4:$A$11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CP5'!$B$4:$B$11</c:f>
              <c:numCache>
                <c:formatCode>General</c:formatCode>
                <c:ptCount val="8"/>
                <c:pt idx="0">
                  <c:v>118</c:v>
                </c:pt>
                <c:pt idx="1">
                  <c:v>129</c:v>
                </c:pt>
                <c:pt idx="2">
                  <c:v>124</c:v>
                </c:pt>
                <c:pt idx="3">
                  <c:v>554</c:v>
                </c:pt>
                <c:pt idx="4">
                  <c:v>551</c:v>
                </c:pt>
                <c:pt idx="5">
                  <c:v>427</c:v>
                </c:pt>
                <c:pt idx="6">
                  <c:v>372</c:v>
                </c:pt>
                <c:pt idx="7">
                  <c:v>304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CP5'!$C$2:$C$3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CP5'!$A$4:$A$11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CP5'!$C$4:$C$11</c:f>
              <c:numCache>
                <c:formatCode>General</c:formatCode>
                <c:ptCount val="8"/>
                <c:pt idx="0">
                  <c:v>235</c:v>
                </c:pt>
                <c:pt idx="1">
                  <c:v>167</c:v>
                </c:pt>
                <c:pt idx="2">
                  <c:v>349</c:v>
                </c:pt>
                <c:pt idx="3">
                  <c:v>585</c:v>
                </c:pt>
                <c:pt idx="4">
                  <c:v>509</c:v>
                </c:pt>
                <c:pt idx="5">
                  <c:v>699</c:v>
                </c:pt>
                <c:pt idx="6">
                  <c:v>883</c:v>
                </c:pt>
                <c:pt idx="7">
                  <c:v>956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CP5'!$D$2:$D$3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CP5'!$A$4:$A$11</c:f>
              <c:strCache>
                <c:ptCount val="8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  <c:pt idx="6">
                  <c:v> 2014</c:v>
                </c:pt>
                <c:pt idx="7">
                  <c:v> 2015</c:v>
                </c:pt>
              </c:strCache>
            </c:strRef>
          </c:cat>
          <c:val>
            <c:numRef>
              <c:f>'p52-61 CP5'!$D$4:$D$11</c:f>
              <c:numCache>
                <c:formatCode>General</c:formatCode>
                <c:ptCount val="8"/>
                <c:pt idx="0">
                  <c:v>145</c:v>
                </c:pt>
                <c:pt idx="1">
                  <c:v>329</c:v>
                </c:pt>
                <c:pt idx="2">
                  <c:v>352</c:v>
                </c:pt>
                <c:pt idx="3">
                  <c:v>571</c:v>
                </c:pt>
                <c:pt idx="4">
                  <c:v>821</c:v>
                </c:pt>
                <c:pt idx="5">
                  <c:v>911</c:v>
                </c:pt>
                <c:pt idx="6">
                  <c:v>774</c:v>
                </c:pt>
                <c:pt idx="7">
                  <c:v>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05888"/>
        <c:axId val="456995304"/>
      </c:lineChart>
      <c:catAx>
        <c:axId val="45700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6995304"/>
        <c:crosses val="autoZero"/>
        <c:auto val="1"/>
        <c:lblAlgn val="ctr"/>
        <c:lblOffset val="100"/>
        <c:noMultiLvlLbl val="0"/>
      </c:catAx>
      <c:valAx>
        <c:axId val="456995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7005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CAPBEP.xlsm]p52-61 CP5!Tableau croisé dynamique14</c:name>
    <c:fmtId val="1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</c:pivotFmts>
    <c:plotArea>
      <c:layout>
        <c:manualLayout>
          <c:layoutTarget val="inner"/>
          <c:xMode val="edge"/>
          <c:yMode val="edge"/>
          <c:x val="0.34656517040229307"/>
          <c:y val="2.8252405949256341E-2"/>
          <c:w val="0.601823442146458"/>
          <c:h val="0.52485783027121613"/>
        </c:manualLayout>
      </c:layout>
      <c:lineChart>
        <c:grouping val="standard"/>
        <c:varyColors val="0"/>
        <c:ser>
          <c:idx val="0"/>
          <c:order val="0"/>
          <c:tx>
            <c:strRef>
              <c:f>'p52-61 CP5'!$L$2:$L$3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CP5'!$L$4:$L$10</c:f>
              <c:numCache>
                <c:formatCode>0.00</c:formatCode>
                <c:ptCount val="7"/>
                <c:pt idx="0">
                  <c:v>12.087837837837839</c:v>
                </c:pt>
                <c:pt idx="1">
                  <c:v>13.328225806451613</c:v>
                </c:pt>
                <c:pt idx="2">
                  <c:v>12.105677655677656</c:v>
                </c:pt>
                <c:pt idx="3">
                  <c:v>12.4</c:v>
                </c:pt>
                <c:pt idx="4">
                  <c:v>12.212200956937794</c:v>
                </c:pt>
                <c:pt idx="5">
                  <c:v>13.239344262295077</c:v>
                </c:pt>
                <c:pt idx="6">
                  <c:v>13.192361111111108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CP5'!$M$2:$M$3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CP5'!$M$4:$M$10</c:f>
              <c:numCache>
                <c:formatCode>0.00</c:formatCode>
                <c:ptCount val="7"/>
                <c:pt idx="0">
                  <c:v>12.516226415094341</c:v>
                </c:pt>
                <c:pt idx="1">
                  <c:v>12.426934097421203</c:v>
                </c:pt>
                <c:pt idx="2">
                  <c:v>12.546206896551721</c:v>
                </c:pt>
                <c:pt idx="3">
                  <c:v>12.2</c:v>
                </c:pt>
                <c:pt idx="4">
                  <c:v>12.243668122270744</c:v>
                </c:pt>
                <c:pt idx="5">
                  <c:v>12.352013808975835</c:v>
                </c:pt>
                <c:pt idx="6">
                  <c:v>12.601385927505325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CP5'!$N$2:$N$3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CP5'!$N$4:$N$10</c:f>
              <c:numCache>
                <c:formatCode>0.00</c:formatCode>
                <c:ptCount val="7"/>
                <c:pt idx="0">
                  <c:v>12.913095238095238</c:v>
                </c:pt>
                <c:pt idx="1">
                  <c:v>13.059090909090907</c:v>
                </c:pt>
                <c:pt idx="2">
                  <c:v>11.85254833040422</c:v>
                </c:pt>
                <c:pt idx="3">
                  <c:v>12.5</c:v>
                </c:pt>
                <c:pt idx="4">
                  <c:v>13.289977728285065</c:v>
                </c:pt>
                <c:pt idx="5">
                  <c:v>13.6746052631579</c:v>
                </c:pt>
                <c:pt idx="6">
                  <c:v>13.831510107015474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98832"/>
        <c:axId val="456999224"/>
      </c:lineChart>
      <c:catAx>
        <c:axId val="45699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6999224"/>
        <c:crosses val="autoZero"/>
        <c:auto val="1"/>
        <c:lblAlgn val="ctr"/>
        <c:lblOffset val="100"/>
        <c:noMultiLvlLbl val="0"/>
      </c:catAx>
      <c:valAx>
        <c:axId val="45699922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6998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épreuves adaptées</a:t>
            </a:r>
            <a:r>
              <a:rPr lang="fr-FR" sz="10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 BEP Académie Orléans-Tours</a:t>
            </a:r>
          </a:p>
        </c:rich>
      </c:tx>
      <c:layout>
        <c:manualLayout>
          <c:xMode val="edge"/>
          <c:yMode val="edge"/>
          <c:x val="0.1271956790525148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Contrôle Adapté 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ADAPTEES'!$S$3;'EPREUVES ADAPTEES'!$U$3;'EPREUVES ADAPTEES'!$W$3;'EPREUVES ADAPTEES'!$Y$3)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('EPREUVES ADAPTEES'!$S$8;'EPREUVES ADAPTEES'!$U$8;'EPREUVES ADAPTEES'!$W$8;'EPREUVES ADAPTEES'!$Y$8)</c:f>
              <c:numCache>
                <c:formatCode>0.00%</c:formatCode>
                <c:ptCount val="4"/>
                <c:pt idx="0">
                  <c:v>4.0617384240454913E-4</c:v>
                </c:pt>
                <c:pt idx="1">
                  <c:v>4.0281973816717014E-4</c:v>
                </c:pt>
                <c:pt idx="2">
                  <c:v>4.0584415584415576E-4</c:v>
                </c:pt>
                <c:pt idx="3">
                  <c:v>2.13675213675214E-4</c:v>
                </c:pt>
              </c:numCache>
            </c:numRef>
          </c:val>
          <c:smooth val="0"/>
        </c:ser>
        <c:ser>
          <c:idx val="1"/>
          <c:order val="1"/>
          <c:tx>
            <c:v>Contrôle Adapté 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6"/>
              <c:layout>
                <c:manualLayout>
                  <c:x val="-3.2088154269972455E-2"/>
                  <c:y val="-7.041000193973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ADAPTEES'!$S$3;'EPREUVES ADAPTEES'!$U$3;'EPREUVES ADAPTEES'!$W$3;'EPREUVES ADAPTEES'!$Y$3)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('EPREUVES ADAPTEES'!$S$9;'EPREUVES ADAPTEES'!$U$9;'EPREUVES ADAPTEES'!$W$9;'EPREUVES ADAPTEES'!$Y$9)</c:f>
              <c:numCache>
                <c:formatCode>0.00%</c:formatCode>
                <c:ptCount val="4"/>
                <c:pt idx="1">
                  <c:v>6.4787819889860696E-4</c:v>
                </c:pt>
                <c:pt idx="2">
                  <c:v>1.6051364365971107E-3</c:v>
                </c:pt>
                <c:pt idx="3">
                  <c:v>3.2144005143040799E-4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861096"/>
        <c:axId val="455862272"/>
      </c:lineChart>
      <c:catAx>
        <c:axId val="45586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5862272"/>
        <c:crosses val="autoZero"/>
        <c:auto val="1"/>
        <c:lblAlgn val="ctr"/>
        <c:lblOffset val="100"/>
        <c:noMultiLvlLbl val="0"/>
      </c:catAx>
      <c:valAx>
        <c:axId val="45586227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5861096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575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Effectifs par Département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COMMISSION'!$N$126:$N$131</c:f>
              <c:numCache>
                <c:formatCode>General</c:formatCode>
                <c:ptCount val="6"/>
                <c:pt idx="0">
                  <c:v>967</c:v>
                </c:pt>
                <c:pt idx="1">
                  <c:v>1293</c:v>
                </c:pt>
                <c:pt idx="2">
                  <c:v>685</c:v>
                </c:pt>
                <c:pt idx="3">
                  <c:v>1756</c:v>
                </c:pt>
                <c:pt idx="4">
                  <c:v>960</c:v>
                </c:pt>
                <c:pt idx="5">
                  <c:v>2130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008240"/>
        <c:axId val="457009808"/>
      </c:barChart>
      <c:lineChart>
        <c:grouping val="standard"/>
        <c:varyColors val="0"/>
        <c:ser>
          <c:idx val="0"/>
          <c:order val="0"/>
          <c:tx>
            <c:v>Moyennes par Département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COMMISSION'!$M$126:$M$131</c:f>
              <c:numCache>
                <c:formatCode>0.00</c:formatCode>
                <c:ptCount val="6"/>
                <c:pt idx="0">
                  <c:v>12.895471014492744</c:v>
                </c:pt>
                <c:pt idx="1">
                  <c:v>12.874129619710748</c:v>
                </c:pt>
                <c:pt idx="2">
                  <c:v>12.644782168186435</c:v>
                </c:pt>
                <c:pt idx="3">
                  <c:v>12.981747611464963</c:v>
                </c:pt>
                <c:pt idx="4">
                  <c:v>12.929174245180066</c:v>
                </c:pt>
                <c:pt idx="5">
                  <c:v>12.801054713249835</c:v>
                </c:pt>
              </c:numCache>
            </c:numRef>
          </c:val>
          <c:smooth val="0"/>
        </c:ser>
        <c:ser>
          <c:idx val="2"/>
          <c:order val="2"/>
          <c:tx>
            <c:v>MOYENNE ACAD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COMMISSION'!$O$126:$O$131</c:f>
              <c:numCache>
                <c:formatCode>0.00</c:formatCode>
                <c:ptCount val="6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09416"/>
        <c:axId val="457009024"/>
      </c:lineChart>
      <c:catAx>
        <c:axId val="45700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009808"/>
        <c:crosses val="autoZero"/>
        <c:auto val="1"/>
        <c:lblAlgn val="ctr"/>
        <c:lblOffset val="100"/>
        <c:noMultiLvlLbl val="0"/>
      </c:catAx>
      <c:valAx>
        <c:axId val="45700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008240"/>
        <c:crosses val="autoZero"/>
        <c:crossBetween val="between"/>
      </c:valAx>
      <c:valAx>
        <c:axId val="45700902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457009416"/>
        <c:crosses val="max"/>
        <c:crossBetween val="between"/>
      </c:valAx>
      <c:catAx>
        <c:axId val="457009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7009024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18</c:v>
          </c:tx>
          <c:spPr>
            <a:solidFill>
              <a:srgbClr val="C00000"/>
            </a:solidFill>
          </c:spPr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ETAB'!$J$7:$J$20</c:f>
                <c:numCache>
                  <c:formatCode>General</c:formatCode>
                  <c:ptCount val="14"/>
                  <c:pt idx="0">
                    <c:v>4.13653005877942</c:v>
                  </c:pt>
                  <c:pt idx="1">
                    <c:v>4.7849365131757189</c:v>
                  </c:pt>
                  <c:pt idx="2">
                    <c:v>3.5144257521708941</c:v>
                  </c:pt>
                  <c:pt idx="3">
                    <c:v>4.4514142936537366</c:v>
                  </c:pt>
                  <c:pt idx="4">
                    <c:v>4.0231459027222121</c:v>
                  </c:pt>
                  <c:pt idx="5">
                    <c:v>4.4482110521079905</c:v>
                  </c:pt>
                  <c:pt idx="6">
                    <c:v>3.5999873873520536</c:v>
                  </c:pt>
                  <c:pt idx="7">
                    <c:v>3.0963353308235928</c:v>
                  </c:pt>
                  <c:pt idx="8">
                    <c:v>3.6194344088479404</c:v>
                  </c:pt>
                  <c:pt idx="9">
                    <c:v>2.5999814088164563</c:v>
                  </c:pt>
                  <c:pt idx="10">
                    <c:v>3.7117874000369495</c:v>
                  </c:pt>
                  <c:pt idx="11">
                    <c:v>3.1156676979552285</c:v>
                  </c:pt>
                  <c:pt idx="12">
                    <c:v>1.6345871038277526</c:v>
                  </c:pt>
                  <c:pt idx="13">
                    <c:v>0</c:v>
                  </c:pt>
                </c:numCache>
              </c:numRef>
            </c:plus>
            <c:minus>
              <c:numRef>
                <c:f>'DONNEES ETAB'!$J$7:$J$20</c:f>
                <c:numCache>
                  <c:formatCode>General</c:formatCode>
                  <c:ptCount val="14"/>
                  <c:pt idx="0">
                    <c:v>4.13653005877942</c:v>
                  </c:pt>
                  <c:pt idx="1">
                    <c:v>4.7849365131757189</c:v>
                  </c:pt>
                  <c:pt idx="2">
                    <c:v>3.5144257521708941</c:v>
                  </c:pt>
                  <c:pt idx="3">
                    <c:v>4.4514142936537366</c:v>
                  </c:pt>
                  <c:pt idx="4">
                    <c:v>4.0231459027222121</c:v>
                  </c:pt>
                  <c:pt idx="5">
                    <c:v>4.4482110521079905</c:v>
                  </c:pt>
                  <c:pt idx="6">
                    <c:v>3.5999873873520536</c:v>
                  </c:pt>
                  <c:pt idx="7">
                    <c:v>3.0963353308235928</c:v>
                  </c:pt>
                  <c:pt idx="8">
                    <c:v>3.6194344088479404</c:v>
                  </c:pt>
                  <c:pt idx="9">
                    <c:v>2.5999814088164563</c:v>
                  </c:pt>
                  <c:pt idx="10">
                    <c:v>3.7117874000369495</c:v>
                  </c:pt>
                  <c:pt idx="11">
                    <c:v>3.1156676979552285</c:v>
                  </c:pt>
                  <c:pt idx="12">
                    <c:v>1.6345871038277526</c:v>
                  </c:pt>
                  <c:pt idx="13">
                    <c:v>0</c:v>
                  </c:pt>
                </c:numCache>
              </c:numRef>
            </c:minus>
          </c:errBars>
          <c:cat>
            <c:strRef>
              <c:f>'DONNEES ETAB'!$G$7:$G$20</c:f>
              <c:strCache>
                <c:ptCount val="14"/>
                <c:pt idx="0">
                  <c:v>LPO P-E MARTIN</c:v>
                </c:pt>
                <c:pt idx="1">
                  <c:v>LP JEAN DE BERRY</c:v>
                </c:pt>
                <c:pt idx="2">
                  <c:v>LP JEAN MERMOZ</c:v>
                </c:pt>
                <c:pt idx="3">
                  <c:v>LP JEAN GUEHENNO</c:v>
                </c:pt>
                <c:pt idx="4">
                  <c:v>LP JEAN MOULIN</c:v>
                </c:pt>
                <c:pt idx="5">
                  <c:v>LPO EDOUARD VAILLANT</c:v>
                </c:pt>
                <c:pt idx="6">
                  <c:v>LPO HENRI BRISSON</c:v>
                </c:pt>
                <c:pt idx="7">
                  <c:v>LP JACQUES COEUR</c:v>
                </c:pt>
                <c:pt idx="8">
                  <c:v>LYC ST J.-B. DE LA S</c:v>
                </c:pt>
                <c:pt idx="9">
                  <c:v>LPP SAINT JOSEPH</c:v>
                </c:pt>
                <c:pt idx="10">
                  <c:v>LP VAUVERT</c:v>
                </c:pt>
                <c:pt idx="11">
                  <c:v>CFAI CENTRE AUBIGNY</c:v>
                </c:pt>
                <c:pt idx="12">
                  <c:v>IME LE VEIUX NANCAY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ETAB'!$I$7:$I$20</c:f>
              <c:numCache>
                <c:formatCode>0.00</c:formatCode>
                <c:ptCount val="14"/>
                <c:pt idx="0">
                  <c:v>13.110158730158727</c:v>
                </c:pt>
                <c:pt idx="1">
                  <c:v>12.881269841269848</c:v>
                </c:pt>
                <c:pt idx="2">
                  <c:v>13.073829201101921</c:v>
                </c:pt>
                <c:pt idx="3">
                  <c:v>12.837539432176657</c:v>
                </c:pt>
                <c:pt idx="4">
                  <c:v>12.073170731707316</c:v>
                </c:pt>
                <c:pt idx="5">
                  <c:v>13.054098360655734</c:v>
                </c:pt>
                <c:pt idx="6">
                  <c:v>12.911737089201877</c:v>
                </c:pt>
                <c:pt idx="7">
                  <c:v>12.296407185628743</c:v>
                </c:pt>
                <c:pt idx="8">
                  <c:v>11.788793103448276</c:v>
                </c:pt>
                <c:pt idx="9">
                  <c:v>13.436868686868687</c:v>
                </c:pt>
                <c:pt idx="10">
                  <c:v>13.192550143266475</c:v>
                </c:pt>
                <c:pt idx="11">
                  <c:v>12.689285714285713</c:v>
                </c:pt>
                <c:pt idx="12">
                  <c:v>10.625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57010592"/>
        <c:axId val="457007456"/>
      </c:barChart>
      <c:lineChart>
        <c:grouping val="standard"/>
        <c:varyColors val="0"/>
        <c:ser>
          <c:idx val="1"/>
          <c:order val="1"/>
          <c:tx>
            <c:v>Moyenne Dept 18 : 12,90</c:v>
          </c:tx>
          <c:marker>
            <c:symbol val="none"/>
          </c:marker>
          <c:cat>
            <c:strRef>
              <c:f>'DONNEES ETAB'!$G$7:$G$20</c:f>
              <c:strCache>
                <c:ptCount val="14"/>
                <c:pt idx="0">
                  <c:v>LPO P-E MARTIN</c:v>
                </c:pt>
                <c:pt idx="1">
                  <c:v>LP JEAN DE BERRY</c:v>
                </c:pt>
                <c:pt idx="2">
                  <c:v>LP JEAN MERMOZ</c:v>
                </c:pt>
                <c:pt idx="3">
                  <c:v>LP JEAN GUEHENNO</c:v>
                </c:pt>
                <c:pt idx="4">
                  <c:v>LP JEAN MOULIN</c:v>
                </c:pt>
                <c:pt idx="5">
                  <c:v>LPO EDOUARD VAILLANT</c:v>
                </c:pt>
                <c:pt idx="6">
                  <c:v>LPO HENRI BRISSON</c:v>
                </c:pt>
                <c:pt idx="7">
                  <c:v>LP JACQUES COEUR</c:v>
                </c:pt>
                <c:pt idx="8">
                  <c:v>LYC ST J.-B. DE LA S</c:v>
                </c:pt>
                <c:pt idx="9">
                  <c:v>LPP SAINT JOSEPH</c:v>
                </c:pt>
                <c:pt idx="10">
                  <c:v>LP VAUVERT</c:v>
                </c:pt>
                <c:pt idx="11">
                  <c:v>CFAI CENTRE AUBIGNY</c:v>
                </c:pt>
                <c:pt idx="12">
                  <c:v>IME LE VEIUX NANCAY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ETAB'!$K$7:$K$20</c:f>
              <c:numCache>
                <c:formatCode>0.00</c:formatCode>
                <c:ptCount val="14"/>
                <c:pt idx="0">
                  <c:v>12.895471014492744</c:v>
                </c:pt>
                <c:pt idx="1">
                  <c:v>12.895471014492744</c:v>
                </c:pt>
                <c:pt idx="2">
                  <c:v>12.895471014492744</c:v>
                </c:pt>
                <c:pt idx="3">
                  <c:v>12.895471014492744</c:v>
                </c:pt>
                <c:pt idx="4">
                  <c:v>12.895471014492744</c:v>
                </c:pt>
                <c:pt idx="5">
                  <c:v>12.895471014492744</c:v>
                </c:pt>
                <c:pt idx="6">
                  <c:v>12.895471014492744</c:v>
                </c:pt>
                <c:pt idx="7">
                  <c:v>12.895471014492744</c:v>
                </c:pt>
                <c:pt idx="8">
                  <c:v>12.895471014492744</c:v>
                </c:pt>
                <c:pt idx="9">
                  <c:v>12.895471014492744</c:v>
                </c:pt>
                <c:pt idx="10">
                  <c:v>12.895471014492744</c:v>
                </c:pt>
                <c:pt idx="11">
                  <c:v>12.895471014492744</c:v>
                </c:pt>
                <c:pt idx="12">
                  <c:v>12.895471014492744</c:v>
                </c:pt>
                <c:pt idx="13">
                  <c:v>12.895471014492744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ETAB'!$G$7:$G$20</c:f>
              <c:strCache>
                <c:ptCount val="14"/>
                <c:pt idx="0">
                  <c:v>LPO P-E MARTIN</c:v>
                </c:pt>
                <c:pt idx="1">
                  <c:v>LP JEAN DE BERRY</c:v>
                </c:pt>
                <c:pt idx="2">
                  <c:v>LP JEAN MERMOZ</c:v>
                </c:pt>
                <c:pt idx="3">
                  <c:v>LP JEAN GUEHENNO</c:v>
                </c:pt>
                <c:pt idx="4">
                  <c:v>LP JEAN MOULIN</c:v>
                </c:pt>
                <c:pt idx="5">
                  <c:v>LPO EDOUARD VAILLANT</c:v>
                </c:pt>
                <c:pt idx="6">
                  <c:v>LPO HENRI BRISSON</c:v>
                </c:pt>
                <c:pt idx="7">
                  <c:v>LP JACQUES COEUR</c:v>
                </c:pt>
                <c:pt idx="8">
                  <c:v>LYC ST J.-B. DE LA S</c:v>
                </c:pt>
                <c:pt idx="9">
                  <c:v>LPP SAINT JOSEPH</c:v>
                </c:pt>
                <c:pt idx="10">
                  <c:v>LP VAUVERT</c:v>
                </c:pt>
                <c:pt idx="11">
                  <c:v>CFAI CENTRE AUBIGNY</c:v>
                </c:pt>
                <c:pt idx="12">
                  <c:v>IME LE VEIUX NANCAY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ETAB'!$M$7:$M$20</c:f>
              <c:numCache>
                <c:formatCode>0.00</c:formatCode>
                <c:ptCount val="14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  <c:pt idx="12">
                  <c:v>12.867618449953012</c:v>
                </c:pt>
                <c:pt idx="13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10592"/>
        <c:axId val="457007456"/>
      </c:lineChart>
      <c:catAx>
        <c:axId val="45701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457007456"/>
        <c:crosses val="autoZero"/>
        <c:auto val="1"/>
        <c:lblAlgn val="ctr"/>
        <c:lblOffset val="100"/>
        <c:noMultiLvlLbl val="0"/>
      </c:catAx>
      <c:valAx>
        <c:axId val="457007456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57010592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</a:t>
            </a:r>
            <a:r>
              <a:rPr lang="fr-FR" baseline="0"/>
              <a:t> des Moyennes pour les établissement du 18</a:t>
            </a:r>
            <a:endParaRPr lang="fr-FR"/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COMMISSION'!$B$160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COMMISSION'!$A$161:$A$175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IME LE VEIUX NANCAY</c:v>
                </c:pt>
                <c:pt idx="3">
                  <c:v>LP JACQUES COEUR</c:v>
                </c:pt>
                <c:pt idx="4">
                  <c:v>LP JEAN DE BERRY</c:v>
                </c:pt>
                <c:pt idx="5">
                  <c:v>LP JEAN GUEHENNO</c:v>
                </c:pt>
                <c:pt idx="6">
                  <c:v>LP JEAN MERMOZ</c:v>
                </c:pt>
                <c:pt idx="7">
                  <c:v>LP JEAN MOULIN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P-E MARTIN</c:v>
                </c:pt>
                <c:pt idx="12">
                  <c:v>LPP SAINT JOSEPH</c:v>
                </c:pt>
                <c:pt idx="13">
                  <c:v>LYC ST J.-B. DE LA S</c:v>
                </c:pt>
              </c:strCache>
            </c:strRef>
          </c:cat>
          <c:val>
            <c:numRef>
              <c:f>'PPT SS COMMISSION'!$B$161:$B$175</c:f>
              <c:numCache>
                <c:formatCode>0.00</c:formatCode>
                <c:ptCount val="14"/>
                <c:pt idx="1">
                  <c:v>12.541666666666666</c:v>
                </c:pt>
                <c:pt idx="2">
                  <c:v>11.833333333333334</c:v>
                </c:pt>
                <c:pt idx="3">
                  <c:v>13.637254901960784</c:v>
                </c:pt>
                <c:pt idx="4">
                  <c:v>13.238920454545456</c:v>
                </c:pt>
                <c:pt idx="5">
                  <c:v>14.424382716049383</c:v>
                </c:pt>
                <c:pt idx="6">
                  <c:v>13.409841269841262</c:v>
                </c:pt>
                <c:pt idx="7">
                  <c:v>11.889430894308944</c:v>
                </c:pt>
                <c:pt idx="8">
                  <c:v>12.650473186119871</c:v>
                </c:pt>
                <c:pt idx="9">
                  <c:v>13.233031674208144</c:v>
                </c:pt>
                <c:pt idx="10">
                  <c:v>12.959067357512946</c:v>
                </c:pt>
                <c:pt idx="11">
                  <c:v>12.926970954356845</c:v>
                </c:pt>
                <c:pt idx="12">
                  <c:v>13.266666666666667</c:v>
                </c:pt>
                <c:pt idx="13">
                  <c:v>12.543650793650794</c:v>
                </c:pt>
              </c:numCache>
            </c:numRef>
          </c:val>
        </c:ser>
        <c:ser>
          <c:idx val="1"/>
          <c:order val="1"/>
          <c:tx>
            <c:strRef>
              <c:f>'PPT SS COMMISSION'!$C$160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COMMISSION'!$A$161:$A$175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IME LE VEIUX NANCAY</c:v>
                </c:pt>
                <c:pt idx="3">
                  <c:v>LP JACQUES COEUR</c:v>
                </c:pt>
                <c:pt idx="4">
                  <c:v>LP JEAN DE BERRY</c:v>
                </c:pt>
                <c:pt idx="5">
                  <c:v>LP JEAN GUEHENNO</c:v>
                </c:pt>
                <c:pt idx="6">
                  <c:v>LP JEAN MERMOZ</c:v>
                </c:pt>
                <c:pt idx="7">
                  <c:v>LP JEAN MOULIN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P-E MARTIN</c:v>
                </c:pt>
                <c:pt idx="12">
                  <c:v>LPP SAINT JOSEPH</c:v>
                </c:pt>
                <c:pt idx="13">
                  <c:v>LYC ST J.-B. DE LA S</c:v>
                </c:pt>
              </c:strCache>
            </c:strRef>
          </c:cat>
          <c:val>
            <c:numRef>
              <c:f>'PPT SS COMMISSION'!$C$161:$C$175</c:f>
              <c:numCache>
                <c:formatCode>0.00</c:formatCode>
                <c:ptCount val="14"/>
                <c:pt idx="0">
                  <c:v>12.333333333333334</c:v>
                </c:pt>
                <c:pt idx="1">
                  <c:v>10.225</c:v>
                </c:pt>
                <c:pt idx="2">
                  <c:v>12.444444444444445</c:v>
                </c:pt>
                <c:pt idx="3">
                  <c:v>13.023750000000001</c:v>
                </c:pt>
                <c:pt idx="4">
                  <c:v>13.573156342182884</c:v>
                </c:pt>
                <c:pt idx="5">
                  <c:v>13.289317507418398</c:v>
                </c:pt>
                <c:pt idx="6">
                  <c:v>13.073066666666657</c:v>
                </c:pt>
                <c:pt idx="7">
                  <c:v>11.669291338582678</c:v>
                </c:pt>
                <c:pt idx="8">
                  <c:v>12.5125348189415</c:v>
                </c:pt>
                <c:pt idx="9">
                  <c:v>12.417916666666667</c:v>
                </c:pt>
                <c:pt idx="10">
                  <c:v>12.415116279069771</c:v>
                </c:pt>
                <c:pt idx="11">
                  <c:v>13.332165605095533</c:v>
                </c:pt>
                <c:pt idx="12">
                  <c:v>13.172549019607843</c:v>
                </c:pt>
                <c:pt idx="13">
                  <c:v>12.604026845637584</c:v>
                </c:pt>
              </c:numCache>
            </c:numRef>
          </c:val>
        </c:ser>
        <c:ser>
          <c:idx val="2"/>
          <c:order val="2"/>
          <c:tx>
            <c:strRef>
              <c:f>'PPT SS COMMISSION'!$D$160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COMMISSION'!$A$161:$A$175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IME LE VEIUX NANCAY</c:v>
                </c:pt>
                <c:pt idx="3">
                  <c:v>LP JACQUES COEUR</c:v>
                </c:pt>
                <c:pt idx="4">
                  <c:v>LP JEAN DE BERRY</c:v>
                </c:pt>
                <c:pt idx="5">
                  <c:v>LP JEAN GUEHENNO</c:v>
                </c:pt>
                <c:pt idx="6">
                  <c:v>LP JEAN MERMOZ</c:v>
                </c:pt>
                <c:pt idx="7">
                  <c:v>LP JEAN MOULIN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P-E MARTIN</c:v>
                </c:pt>
                <c:pt idx="12">
                  <c:v>LPP SAINT JOSEPH</c:v>
                </c:pt>
                <c:pt idx="13">
                  <c:v>LYC ST J.-B. DE LA S</c:v>
                </c:pt>
              </c:strCache>
            </c:strRef>
          </c:cat>
          <c:val>
            <c:numRef>
              <c:f>'PPT SS COMMISSION'!$D$161:$D$175</c:f>
              <c:numCache>
                <c:formatCode>0.00</c:formatCode>
                <c:ptCount val="14"/>
                <c:pt idx="1">
                  <c:v>12.689285714285713</c:v>
                </c:pt>
                <c:pt idx="2">
                  <c:v>10.625</c:v>
                </c:pt>
                <c:pt idx="3">
                  <c:v>12.296407185628743</c:v>
                </c:pt>
                <c:pt idx="4">
                  <c:v>12.881269841269848</c:v>
                </c:pt>
                <c:pt idx="5">
                  <c:v>12.837539432176657</c:v>
                </c:pt>
                <c:pt idx="6">
                  <c:v>13.073829201101921</c:v>
                </c:pt>
                <c:pt idx="7">
                  <c:v>12.073170731707316</c:v>
                </c:pt>
                <c:pt idx="8">
                  <c:v>13.192550143266475</c:v>
                </c:pt>
                <c:pt idx="9">
                  <c:v>13.054098360655734</c:v>
                </c:pt>
                <c:pt idx="10">
                  <c:v>12.911737089201877</c:v>
                </c:pt>
                <c:pt idx="11">
                  <c:v>13.110158730158727</c:v>
                </c:pt>
                <c:pt idx="12">
                  <c:v>13.436868686868687</c:v>
                </c:pt>
                <c:pt idx="13">
                  <c:v>11.788793103448276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595584"/>
        <c:axId val="593599896"/>
      </c:barChart>
      <c:catAx>
        <c:axId val="59359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599896"/>
        <c:crosses val="autoZero"/>
        <c:auto val="1"/>
        <c:lblAlgn val="ctr"/>
        <c:lblOffset val="100"/>
        <c:noMultiLvlLbl val="0"/>
      </c:catAx>
      <c:valAx>
        <c:axId val="59359989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595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28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ETAB'!$J$21:$J$41</c:f>
                <c:numCache>
                  <c:formatCode>General</c:formatCode>
                  <c:ptCount val="21"/>
                  <c:pt idx="0">
                    <c:v>3.3060596066807197</c:v>
                  </c:pt>
                  <c:pt idx="1">
                    <c:v>3.6835755559792029</c:v>
                  </c:pt>
                  <c:pt idx="2">
                    <c:v>4.1908225714030145</c:v>
                  </c:pt>
                  <c:pt idx="3">
                    <c:v>3.4202152012931699</c:v>
                  </c:pt>
                  <c:pt idx="4">
                    <c:v>3.5472670559924708</c:v>
                  </c:pt>
                  <c:pt idx="5">
                    <c:v>5.1475498522308092</c:v>
                  </c:pt>
                  <c:pt idx="6">
                    <c:v>3.7028394145741035</c:v>
                  </c:pt>
                  <c:pt idx="7">
                    <c:v>3.7383985318270225</c:v>
                  </c:pt>
                  <c:pt idx="8">
                    <c:v>3.4746215024933789</c:v>
                  </c:pt>
                  <c:pt idx="9">
                    <c:v>2.6153064836123776</c:v>
                  </c:pt>
                  <c:pt idx="10">
                    <c:v>3.8954189182393604</c:v>
                  </c:pt>
                  <c:pt idx="11">
                    <c:v>3.9731239957638231</c:v>
                  </c:pt>
                  <c:pt idx="12">
                    <c:v>3.1272081938116436</c:v>
                  </c:pt>
                  <c:pt idx="13">
                    <c:v>5.0485497146001155</c:v>
                  </c:pt>
                  <c:pt idx="14">
                    <c:v>4.2909279581988251</c:v>
                  </c:pt>
                  <c:pt idx="15">
                    <c:v>3.1328447092414624</c:v>
                  </c:pt>
                  <c:pt idx="16">
                    <c:v>3.5074343499745924</c:v>
                  </c:pt>
                  <c:pt idx="17">
                    <c:v>2.5471392381114168</c:v>
                  </c:pt>
                  <c:pt idx="18">
                    <c:v>3.5602937533267291</c:v>
                  </c:pt>
                  <c:pt idx="19">
                    <c:v>4.1889715490665349</c:v>
                  </c:pt>
                  <c:pt idx="20">
                    <c:v>6.6010100237261655</c:v>
                  </c:pt>
                </c:numCache>
              </c:numRef>
            </c:plus>
            <c:minus>
              <c:numRef>
                <c:f>'DONNEES ETAB'!$J$21:$J$41</c:f>
                <c:numCache>
                  <c:formatCode>General</c:formatCode>
                  <c:ptCount val="21"/>
                  <c:pt idx="0">
                    <c:v>3.3060596066807197</c:v>
                  </c:pt>
                  <c:pt idx="1">
                    <c:v>3.6835755559792029</c:v>
                  </c:pt>
                  <c:pt idx="2">
                    <c:v>4.1908225714030145</c:v>
                  </c:pt>
                  <c:pt idx="3">
                    <c:v>3.4202152012931699</c:v>
                  </c:pt>
                  <c:pt idx="4">
                    <c:v>3.5472670559924708</c:v>
                  </c:pt>
                  <c:pt idx="5">
                    <c:v>5.1475498522308092</c:v>
                  </c:pt>
                  <c:pt idx="6">
                    <c:v>3.7028394145741035</c:v>
                  </c:pt>
                  <c:pt idx="7">
                    <c:v>3.7383985318270225</c:v>
                  </c:pt>
                  <c:pt idx="8">
                    <c:v>3.4746215024933789</c:v>
                  </c:pt>
                  <c:pt idx="9">
                    <c:v>2.6153064836123776</c:v>
                  </c:pt>
                  <c:pt idx="10">
                    <c:v>3.8954189182393604</c:v>
                  </c:pt>
                  <c:pt idx="11">
                    <c:v>3.9731239957638231</c:v>
                  </c:pt>
                  <c:pt idx="12">
                    <c:v>3.1272081938116436</c:v>
                  </c:pt>
                  <c:pt idx="13">
                    <c:v>5.0485497146001155</c:v>
                  </c:pt>
                  <c:pt idx="14">
                    <c:v>4.2909279581988251</c:v>
                  </c:pt>
                  <c:pt idx="15">
                    <c:v>3.1328447092414624</c:v>
                  </c:pt>
                  <c:pt idx="16">
                    <c:v>3.5074343499745924</c:v>
                  </c:pt>
                  <c:pt idx="17">
                    <c:v>2.5471392381114168</c:v>
                  </c:pt>
                  <c:pt idx="18">
                    <c:v>3.5602937533267291</c:v>
                  </c:pt>
                  <c:pt idx="19">
                    <c:v>4.1889715490665349</c:v>
                  </c:pt>
                  <c:pt idx="20">
                    <c:v>6.6010100237261655</c:v>
                  </c:pt>
                </c:numCache>
              </c:numRef>
            </c:minus>
          </c:errBars>
          <c:cat>
            <c:strRef>
              <c:f>'DONNEES ETAB'!$G$21:$G$41</c:f>
              <c:strCache>
                <c:ptCount val="21"/>
                <c:pt idx="0">
                  <c:v>LP PH DE L'ORME</c:v>
                </c:pt>
                <c:pt idx="1">
                  <c:v>LPO EDOUARD BRANLY</c:v>
                </c:pt>
                <c:pt idx="2">
                  <c:v>LP MAURICE VIOLLETTE</c:v>
                </c:pt>
                <c:pt idx="3">
                  <c:v>LPO REMI BELLEAU</c:v>
                </c:pt>
                <c:pt idx="4">
                  <c:v>LPO JEHAN DE BEAUCE</c:v>
                </c:pt>
                <c:pt idx="5">
                  <c:v>EREA FRANCOIS TRUFFA</c:v>
                </c:pt>
                <c:pt idx="6">
                  <c:v>LPP NOTRE DAME 0280684S</c:v>
                </c:pt>
                <c:pt idx="7">
                  <c:v>LPP NOTRE DAME 0280691Z</c:v>
                </c:pt>
                <c:pt idx="8">
                  <c:v>LP DE COUASNON</c:v>
                </c:pt>
                <c:pt idx="9">
                  <c:v>LP FRANCOISE D'AUBIG</c:v>
                </c:pt>
                <c:pt idx="10">
                  <c:v>LP J.-F. PAULSEN</c:v>
                </c:pt>
                <c:pt idx="11">
                  <c:v>IME LES BOIS DU SEIG</c:v>
                </c:pt>
                <c:pt idx="12">
                  <c:v>LP ELSA TRIOLET</c:v>
                </c:pt>
                <c:pt idx="13">
                  <c:v>CFA AFORPROBA 28</c:v>
                </c:pt>
                <c:pt idx="14">
                  <c:v>LP GILBERT COURTOIS</c:v>
                </c:pt>
                <c:pt idx="15">
                  <c:v>LP DES METIERS SULLY</c:v>
                </c:pt>
                <c:pt idx="16">
                  <c:v>CFAI CENTRE CHATEAUD</c:v>
                </c:pt>
                <c:pt idx="17">
                  <c:v>LPO SILVIA MONFORT</c:v>
                </c:pt>
                <c:pt idx="18">
                  <c:v>LPA NOTRE DAME LES V</c:v>
                </c:pt>
                <c:pt idx="19">
                  <c:v>CFA  AFTEC LP NOTRE</c:v>
                </c:pt>
                <c:pt idx="20">
                  <c:v>CFAS 28</c:v>
                </c:pt>
              </c:strCache>
            </c:strRef>
          </c:cat>
          <c:val>
            <c:numRef>
              <c:f>'DONNEES ETAB'!$I$21:$I$41</c:f>
              <c:numCache>
                <c:formatCode>0.00</c:formatCode>
                <c:ptCount val="21"/>
                <c:pt idx="0">
                  <c:v>13.122611464968152</c:v>
                </c:pt>
                <c:pt idx="1">
                  <c:v>12.942268041237114</c:v>
                </c:pt>
                <c:pt idx="2">
                  <c:v>12.161064425770316</c:v>
                </c:pt>
                <c:pt idx="3">
                  <c:v>13.727152317880799</c:v>
                </c:pt>
                <c:pt idx="4">
                  <c:v>13.424074074074056</c:v>
                </c:pt>
                <c:pt idx="5">
                  <c:v>12.579710144927537</c:v>
                </c:pt>
                <c:pt idx="6">
                  <c:v>12.480442804428042</c:v>
                </c:pt>
                <c:pt idx="7">
                  <c:v>13.476190476190476</c:v>
                </c:pt>
                <c:pt idx="8">
                  <c:v>11.991836734693877</c:v>
                </c:pt>
                <c:pt idx="9">
                  <c:v>13.21311475409836</c:v>
                </c:pt>
                <c:pt idx="10">
                  <c:v>12.681102362204724</c:v>
                </c:pt>
                <c:pt idx="11">
                  <c:v>9.5</c:v>
                </c:pt>
                <c:pt idx="12">
                  <c:v>12.64896755162242</c:v>
                </c:pt>
                <c:pt idx="13">
                  <c:v>13.103825136612022</c:v>
                </c:pt>
                <c:pt idx="14">
                  <c:v>12.132467532467532</c:v>
                </c:pt>
                <c:pt idx="15">
                  <c:v>15.260833333333332</c:v>
                </c:pt>
                <c:pt idx="16">
                  <c:v>13.387931034482758</c:v>
                </c:pt>
                <c:pt idx="17">
                  <c:v>14.070754716981131</c:v>
                </c:pt>
                <c:pt idx="18">
                  <c:v>11.395238095238097</c:v>
                </c:pt>
                <c:pt idx="19">
                  <c:v>11.579166666666667</c:v>
                </c:pt>
                <c:pt idx="20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93597152"/>
        <c:axId val="593590488"/>
      </c:barChart>
      <c:lineChart>
        <c:grouping val="standard"/>
        <c:varyColors val="0"/>
        <c:ser>
          <c:idx val="1"/>
          <c:order val="1"/>
          <c:tx>
            <c:v>Moyenne Dept 28 : 12,87</c:v>
          </c:tx>
          <c:marker>
            <c:symbol val="none"/>
          </c:marker>
          <c:cat>
            <c:strRef>
              <c:f>'DONNEES ETAB'!$G$21:$G$41</c:f>
              <c:strCache>
                <c:ptCount val="21"/>
                <c:pt idx="0">
                  <c:v>LP PH DE L'ORME</c:v>
                </c:pt>
                <c:pt idx="1">
                  <c:v>LPO EDOUARD BRANLY</c:v>
                </c:pt>
                <c:pt idx="2">
                  <c:v>LP MAURICE VIOLLETTE</c:v>
                </c:pt>
                <c:pt idx="3">
                  <c:v>LPO REMI BELLEAU</c:v>
                </c:pt>
                <c:pt idx="4">
                  <c:v>LPO JEHAN DE BEAUCE</c:v>
                </c:pt>
                <c:pt idx="5">
                  <c:v>EREA FRANCOIS TRUFFA</c:v>
                </c:pt>
                <c:pt idx="6">
                  <c:v>LPP NOTRE DAME 0280684S</c:v>
                </c:pt>
                <c:pt idx="7">
                  <c:v>LPP NOTRE DAME 0280691Z</c:v>
                </c:pt>
                <c:pt idx="8">
                  <c:v>LP DE COUASNON</c:v>
                </c:pt>
                <c:pt idx="9">
                  <c:v>LP FRANCOISE D'AUBIG</c:v>
                </c:pt>
                <c:pt idx="10">
                  <c:v>LP J.-F. PAULSEN</c:v>
                </c:pt>
                <c:pt idx="11">
                  <c:v>IME LES BOIS DU SEIG</c:v>
                </c:pt>
                <c:pt idx="12">
                  <c:v>LP ELSA TRIOLET</c:v>
                </c:pt>
                <c:pt idx="13">
                  <c:v>CFA AFORPROBA 28</c:v>
                </c:pt>
                <c:pt idx="14">
                  <c:v>LP GILBERT COURTOIS</c:v>
                </c:pt>
                <c:pt idx="15">
                  <c:v>LP DES METIERS SULLY</c:v>
                </c:pt>
                <c:pt idx="16">
                  <c:v>CFAI CENTRE CHATEAUD</c:v>
                </c:pt>
                <c:pt idx="17">
                  <c:v>LPO SILVIA MONFORT</c:v>
                </c:pt>
                <c:pt idx="18">
                  <c:v>LPA NOTRE DAME LES V</c:v>
                </c:pt>
                <c:pt idx="19">
                  <c:v>CFA  AFTEC LP NOTRE</c:v>
                </c:pt>
                <c:pt idx="20">
                  <c:v>CFAS 28</c:v>
                </c:pt>
              </c:strCache>
            </c:strRef>
          </c:cat>
          <c:val>
            <c:numRef>
              <c:f>'DONNEES ETAB'!$K$21:$K$41</c:f>
              <c:numCache>
                <c:formatCode>0.00</c:formatCode>
                <c:ptCount val="21"/>
                <c:pt idx="0">
                  <c:v>12.874129619710748</c:v>
                </c:pt>
                <c:pt idx="1">
                  <c:v>12.874129619710748</c:v>
                </c:pt>
                <c:pt idx="2">
                  <c:v>12.874129619710748</c:v>
                </c:pt>
                <c:pt idx="3">
                  <c:v>12.874129619710748</c:v>
                </c:pt>
                <c:pt idx="4">
                  <c:v>12.874129619710748</c:v>
                </c:pt>
                <c:pt idx="5">
                  <c:v>12.874129619710748</c:v>
                </c:pt>
                <c:pt idx="6">
                  <c:v>12.874129619710748</c:v>
                </c:pt>
                <c:pt idx="7">
                  <c:v>12.874129619710748</c:v>
                </c:pt>
                <c:pt idx="8">
                  <c:v>12.874129619710748</c:v>
                </c:pt>
                <c:pt idx="9">
                  <c:v>12.874129619710748</c:v>
                </c:pt>
                <c:pt idx="10">
                  <c:v>12.874129619710748</c:v>
                </c:pt>
                <c:pt idx="11">
                  <c:v>12.874129619710748</c:v>
                </c:pt>
                <c:pt idx="12">
                  <c:v>12.874129619710748</c:v>
                </c:pt>
                <c:pt idx="13">
                  <c:v>12.874129619710748</c:v>
                </c:pt>
                <c:pt idx="14">
                  <c:v>12.874129619710748</c:v>
                </c:pt>
                <c:pt idx="15">
                  <c:v>12.874129619710748</c:v>
                </c:pt>
                <c:pt idx="16">
                  <c:v>12.874129619710748</c:v>
                </c:pt>
                <c:pt idx="17">
                  <c:v>12.874129619710748</c:v>
                </c:pt>
                <c:pt idx="18">
                  <c:v>12.874129619710748</c:v>
                </c:pt>
                <c:pt idx="19">
                  <c:v>12.874129619710748</c:v>
                </c:pt>
                <c:pt idx="20">
                  <c:v>12.874129619710748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ETAB'!$G$21:$G$41</c:f>
              <c:strCache>
                <c:ptCount val="21"/>
                <c:pt idx="0">
                  <c:v>LP PH DE L'ORME</c:v>
                </c:pt>
                <c:pt idx="1">
                  <c:v>LPO EDOUARD BRANLY</c:v>
                </c:pt>
                <c:pt idx="2">
                  <c:v>LP MAURICE VIOLLETTE</c:v>
                </c:pt>
                <c:pt idx="3">
                  <c:v>LPO REMI BELLEAU</c:v>
                </c:pt>
                <c:pt idx="4">
                  <c:v>LPO JEHAN DE BEAUCE</c:v>
                </c:pt>
                <c:pt idx="5">
                  <c:v>EREA FRANCOIS TRUFFA</c:v>
                </c:pt>
                <c:pt idx="6">
                  <c:v>LPP NOTRE DAME 0280684S</c:v>
                </c:pt>
                <c:pt idx="7">
                  <c:v>LPP NOTRE DAME 0280691Z</c:v>
                </c:pt>
                <c:pt idx="8">
                  <c:v>LP DE COUASNON</c:v>
                </c:pt>
                <c:pt idx="9">
                  <c:v>LP FRANCOISE D'AUBIG</c:v>
                </c:pt>
                <c:pt idx="10">
                  <c:v>LP J.-F. PAULSEN</c:v>
                </c:pt>
                <c:pt idx="11">
                  <c:v>IME LES BOIS DU SEIG</c:v>
                </c:pt>
                <c:pt idx="12">
                  <c:v>LP ELSA TRIOLET</c:v>
                </c:pt>
                <c:pt idx="13">
                  <c:v>CFA AFORPROBA 28</c:v>
                </c:pt>
                <c:pt idx="14">
                  <c:v>LP GILBERT COURTOIS</c:v>
                </c:pt>
                <c:pt idx="15">
                  <c:v>LP DES METIERS SULLY</c:v>
                </c:pt>
                <c:pt idx="16">
                  <c:v>CFAI CENTRE CHATEAUD</c:v>
                </c:pt>
                <c:pt idx="17">
                  <c:v>LPO SILVIA MONFORT</c:v>
                </c:pt>
                <c:pt idx="18">
                  <c:v>LPA NOTRE DAME LES V</c:v>
                </c:pt>
                <c:pt idx="19">
                  <c:v>CFA  AFTEC LP NOTRE</c:v>
                </c:pt>
                <c:pt idx="20">
                  <c:v>CFAS 28</c:v>
                </c:pt>
              </c:strCache>
            </c:strRef>
          </c:cat>
          <c:val>
            <c:numRef>
              <c:f>'DONNEES ETAB'!$M$21:$M$41</c:f>
              <c:numCache>
                <c:formatCode>0.00</c:formatCode>
                <c:ptCount val="21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  <c:pt idx="12">
                  <c:v>12.867618449953012</c:v>
                </c:pt>
                <c:pt idx="13">
                  <c:v>12.867618449953012</c:v>
                </c:pt>
                <c:pt idx="14">
                  <c:v>12.867618449953012</c:v>
                </c:pt>
                <c:pt idx="15">
                  <c:v>12.867618449953012</c:v>
                </c:pt>
                <c:pt idx="16">
                  <c:v>12.867618449953012</c:v>
                </c:pt>
                <c:pt idx="17">
                  <c:v>12.867618449953012</c:v>
                </c:pt>
                <c:pt idx="18">
                  <c:v>12.867618449953012</c:v>
                </c:pt>
                <c:pt idx="19">
                  <c:v>12.867618449953012</c:v>
                </c:pt>
                <c:pt idx="20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597152"/>
        <c:axId val="593590488"/>
      </c:lineChart>
      <c:catAx>
        <c:axId val="5935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3590488"/>
        <c:crosses val="autoZero"/>
        <c:auto val="1"/>
        <c:lblAlgn val="ctr"/>
        <c:lblOffset val="100"/>
        <c:noMultiLvlLbl val="0"/>
      </c:catAx>
      <c:valAx>
        <c:axId val="593590488"/>
        <c:scaling>
          <c:orientation val="minMax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93597152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</a:t>
            </a:r>
            <a:r>
              <a:rPr lang="fr-FR" baseline="0"/>
              <a:t> BEP : Evolution des moyennes par établissement dans le 28 (1/2)</a:t>
            </a:r>
            <a:endParaRPr lang="fr-FR"/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COMMISSION'!$M$160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COMMISSION'!$L$161:$L$171</c:f>
              <c:strCache>
                <c:ptCount val="10"/>
                <c:pt idx="0">
                  <c:v>EREA FRANCOIS TRUFFA</c:v>
                </c:pt>
                <c:pt idx="1">
                  <c:v>LP DE COUASNON</c:v>
                </c:pt>
                <c:pt idx="2">
                  <c:v>LP FRANCOISE D'AUBIG</c:v>
                </c:pt>
                <c:pt idx="3">
                  <c:v>LP MAURICE VIOLLETTE</c:v>
                </c:pt>
                <c:pt idx="4">
                  <c:v>LP PH DE L'ORME</c:v>
                </c:pt>
                <c:pt idx="5">
                  <c:v>LPO EDOUARD BRANLY</c:v>
                </c:pt>
                <c:pt idx="6">
                  <c:v>LPO JEHAN DE BEAUCE</c:v>
                </c:pt>
                <c:pt idx="7">
                  <c:v>LPO REMI BELLEAU</c:v>
                </c:pt>
                <c:pt idx="8">
                  <c:v>LPP NOTRE DAME 0280684S</c:v>
                </c:pt>
                <c:pt idx="9">
                  <c:v>LPP NOTRE DAME 0280691Z</c:v>
                </c:pt>
              </c:strCache>
            </c:strRef>
          </c:cat>
          <c:val>
            <c:numRef>
              <c:f>'PPT SS COMMISSION'!$M$161:$M$171</c:f>
              <c:numCache>
                <c:formatCode>0.00</c:formatCode>
                <c:ptCount val="10"/>
                <c:pt idx="0">
                  <c:v>12.192982456140351</c:v>
                </c:pt>
                <c:pt idx="1">
                  <c:v>12.619521912350598</c:v>
                </c:pt>
                <c:pt idx="2">
                  <c:v>12.423913043478262</c:v>
                </c:pt>
                <c:pt idx="3">
                  <c:v>11.190344827586205</c:v>
                </c:pt>
                <c:pt idx="4">
                  <c:v>12.797819314641742</c:v>
                </c:pt>
                <c:pt idx="5">
                  <c:v>12.198941798941796</c:v>
                </c:pt>
                <c:pt idx="6">
                  <c:v>12.805387931034485</c:v>
                </c:pt>
                <c:pt idx="7">
                  <c:v>11.999319727891164</c:v>
                </c:pt>
                <c:pt idx="8">
                  <c:v>13.646691176470586</c:v>
                </c:pt>
                <c:pt idx="9">
                  <c:v>14.277777777777779</c:v>
                </c:pt>
              </c:numCache>
            </c:numRef>
          </c:val>
        </c:ser>
        <c:ser>
          <c:idx val="1"/>
          <c:order val="1"/>
          <c:tx>
            <c:strRef>
              <c:f>'PPT SS COMMISSION'!$N$160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COMMISSION'!$L$161:$L$171</c:f>
              <c:strCache>
                <c:ptCount val="10"/>
                <c:pt idx="0">
                  <c:v>EREA FRANCOIS TRUFFA</c:v>
                </c:pt>
                <c:pt idx="1">
                  <c:v>LP DE COUASNON</c:v>
                </c:pt>
                <c:pt idx="2">
                  <c:v>LP FRANCOISE D'AUBIG</c:v>
                </c:pt>
                <c:pt idx="3">
                  <c:v>LP MAURICE VIOLLETTE</c:v>
                </c:pt>
                <c:pt idx="4">
                  <c:v>LP PH DE L'ORME</c:v>
                </c:pt>
                <c:pt idx="5">
                  <c:v>LPO EDOUARD BRANLY</c:v>
                </c:pt>
                <c:pt idx="6">
                  <c:v>LPO JEHAN DE BEAUCE</c:v>
                </c:pt>
                <c:pt idx="7">
                  <c:v>LPO REMI BELLEAU</c:v>
                </c:pt>
                <c:pt idx="8">
                  <c:v>LPP NOTRE DAME 0280684S</c:v>
                </c:pt>
                <c:pt idx="9">
                  <c:v>LPP NOTRE DAME 0280691Z</c:v>
                </c:pt>
              </c:strCache>
            </c:strRef>
          </c:cat>
          <c:val>
            <c:numRef>
              <c:f>'PPT SS COMMISSION'!$N$161:$N$171</c:f>
              <c:numCache>
                <c:formatCode>0.00</c:formatCode>
                <c:ptCount val="10"/>
                <c:pt idx="0">
                  <c:v>13.324999999999999</c:v>
                </c:pt>
                <c:pt idx="1">
                  <c:v>12.279545454545451</c:v>
                </c:pt>
                <c:pt idx="2">
                  <c:v>12.064814814814815</c:v>
                </c:pt>
                <c:pt idx="3">
                  <c:v>10.907971014492755</c:v>
                </c:pt>
                <c:pt idx="4">
                  <c:v>12.77355623100304</c:v>
                </c:pt>
                <c:pt idx="5">
                  <c:v>12.266976744186044</c:v>
                </c:pt>
                <c:pt idx="6">
                  <c:v>13.175791855203617</c:v>
                </c:pt>
                <c:pt idx="7">
                  <c:v>11.285135135135141</c:v>
                </c:pt>
                <c:pt idx="8">
                  <c:v>13.048275862068968</c:v>
                </c:pt>
                <c:pt idx="9">
                  <c:v>12.628205128205128</c:v>
                </c:pt>
              </c:numCache>
            </c:numRef>
          </c:val>
        </c:ser>
        <c:ser>
          <c:idx val="2"/>
          <c:order val="2"/>
          <c:tx>
            <c:strRef>
              <c:f>'PPT SS COMMISSION'!$O$160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COMMISSION'!$L$161:$L$171</c:f>
              <c:strCache>
                <c:ptCount val="10"/>
                <c:pt idx="0">
                  <c:v>EREA FRANCOIS TRUFFA</c:v>
                </c:pt>
                <c:pt idx="1">
                  <c:v>LP DE COUASNON</c:v>
                </c:pt>
                <c:pt idx="2">
                  <c:v>LP FRANCOISE D'AUBIG</c:v>
                </c:pt>
                <c:pt idx="3">
                  <c:v>LP MAURICE VIOLLETTE</c:v>
                </c:pt>
                <c:pt idx="4">
                  <c:v>LP PH DE L'ORME</c:v>
                </c:pt>
                <c:pt idx="5">
                  <c:v>LPO EDOUARD BRANLY</c:v>
                </c:pt>
                <c:pt idx="6">
                  <c:v>LPO JEHAN DE BEAUCE</c:v>
                </c:pt>
                <c:pt idx="7">
                  <c:v>LPO REMI BELLEAU</c:v>
                </c:pt>
                <c:pt idx="8">
                  <c:v>LPP NOTRE DAME 0280684S</c:v>
                </c:pt>
                <c:pt idx="9">
                  <c:v>LPP NOTRE DAME 0280691Z</c:v>
                </c:pt>
              </c:strCache>
            </c:strRef>
          </c:cat>
          <c:val>
            <c:numRef>
              <c:f>'PPT SS COMMISSION'!$O$161:$O$171</c:f>
              <c:numCache>
                <c:formatCode>0.00</c:formatCode>
                <c:ptCount val="10"/>
                <c:pt idx="0">
                  <c:v>12.579710144927537</c:v>
                </c:pt>
                <c:pt idx="1">
                  <c:v>11.991836734693877</c:v>
                </c:pt>
                <c:pt idx="2">
                  <c:v>13.21311475409836</c:v>
                </c:pt>
                <c:pt idx="3">
                  <c:v>12.161064425770316</c:v>
                </c:pt>
                <c:pt idx="4">
                  <c:v>13.122611464968152</c:v>
                </c:pt>
                <c:pt idx="5">
                  <c:v>12.942268041237114</c:v>
                </c:pt>
                <c:pt idx="6">
                  <c:v>13.424074074074056</c:v>
                </c:pt>
                <c:pt idx="7">
                  <c:v>13.727152317880799</c:v>
                </c:pt>
                <c:pt idx="8">
                  <c:v>12.480442804428042</c:v>
                </c:pt>
                <c:pt idx="9">
                  <c:v>13.476190476190476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594016"/>
        <c:axId val="593591664"/>
      </c:barChart>
      <c:catAx>
        <c:axId val="59359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591664"/>
        <c:crosses val="autoZero"/>
        <c:auto val="1"/>
        <c:lblAlgn val="ctr"/>
        <c:lblOffset val="100"/>
        <c:noMultiLvlLbl val="0"/>
      </c:catAx>
      <c:valAx>
        <c:axId val="59359166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594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 par</a:t>
            </a:r>
            <a:r>
              <a:rPr lang="fr-FR" baseline="0"/>
              <a:t> établissement dans le 28 (2/2)</a:t>
            </a:r>
            <a:endParaRPr lang="fr-FR"/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COMMISSION'!$B$190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COMMISSION'!$A$191:$A$202</c:f>
              <c:strCache>
                <c:ptCount val="11"/>
                <c:pt idx="0">
                  <c:v>CFA  AFTEC LP NOTRE</c:v>
                </c:pt>
                <c:pt idx="1">
                  <c:v>CFA AFORPROBA 28</c:v>
                </c:pt>
                <c:pt idx="2">
                  <c:v>CFAI CENTRE CHATEAUD</c:v>
                </c:pt>
                <c:pt idx="3">
                  <c:v>CFAS 28</c:v>
                </c:pt>
                <c:pt idx="4">
                  <c:v>IME LES BOIS DU SEIG</c:v>
                </c:pt>
                <c:pt idx="5">
                  <c:v>LP DES METIERS SULLY</c:v>
                </c:pt>
                <c:pt idx="6">
                  <c:v>LP ELSA TRIOLET</c:v>
                </c:pt>
                <c:pt idx="7">
                  <c:v>LP GILBERT COURTOIS</c:v>
                </c:pt>
                <c:pt idx="8">
                  <c:v>LP J.-F. PAULSEN</c:v>
                </c:pt>
                <c:pt idx="9">
                  <c:v>LPA NOTRE DAME LES V</c:v>
                </c:pt>
                <c:pt idx="10">
                  <c:v>LPO SILVIA MONFORT</c:v>
                </c:pt>
              </c:strCache>
            </c:strRef>
          </c:cat>
          <c:val>
            <c:numRef>
              <c:f>'PPT SS COMMISSION'!$B$191:$B$202</c:f>
              <c:numCache>
                <c:formatCode>0.00</c:formatCode>
                <c:ptCount val="11"/>
                <c:pt idx="0">
                  <c:v>11.36470588235294</c:v>
                </c:pt>
                <c:pt idx="1">
                  <c:v>12.774161735700197</c:v>
                </c:pt>
                <c:pt idx="2">
                  <c:v>13.361538461538458</c:v>
                </c:pt>
                <c:pt idx="3">
                  <c:v>11.444444444444445</c:v>
                </c:pt>
                <c:pt idx="4">
                  <c:v>9.3333333333333339</c:v>
                </c:pt>
                <c:pt idx="5">
                  <c:v>13.213245033112578</c:v>
                </c:pt>
                <c:pt idx="6">
                  <c:v>13.706896551724139</c:v>
                </c:pt>
                <c:pt idx="7">
                  <c:v>11.672146118721461</c:v>
                </c:pt>
                <c:pt idx="8">
                  <c:v>12.137979094076654</c:v>
                </c:pt>
                <c:pt idx="9">
                  <c:v>10.911764705882353</c:v>
                </c:pt>
                <c:pt idx="10">
                  <c:v>11.11504424778761</c:v>
                </c:pt>
              </c:numCache>
            </c:numRef>
          </c:val>
        </c:ser>
        <c:ser>
          <c:idx val="1"/>
          <c:order val="1"/>
          <c:tx>
            <c:strRef>
              <c:f>'PPT SS COMMISSION'!$C$190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COMMISSION'!$A$191:$A$202</c:f>
              <c:strCache>
                <c:ptCount val="11"/>
                <c:pt idx="0">
                  <c:v>CFA  AFTEC LP NOTRE</c:v>
                </c:pt>
                <c:pt idx="1">
                  <c:v>CFA AFORPROBA 28</c:v>
                </c:pt>
                <c:pt idx="2">
                  <c:v>CFAI CENTRE CHATEAUD</c:v>
                </c:pt>
                <c:pt idx="3">
                  <c:v>CFAS 28</c:v>
                </c:pt>
                <c:pt idx="4">
                  <c:v>IME LES BOIS DU SEIG</c:v>
                </c:pt>
                <c:pt idx="5">
                  <c:v>LP DES METIERS SULLY</c:v>
                </c:pt>
                <c:pt idx="6">
                  <c:v>LP ELSA TRIOLET</c:v>
                </c:pt>
                <c:pt idx="7">
                  <c:v>LP GILBERT COURTOIS</c:v>
                </c:pt>
                <c:pt idx="8">
                  <c:v>LP J.-F. PAULSEN</c:v>
                </c:pt>
                <c:pt idx="9">
                  <c:v>LPA NOTRE DAME LES V</c:v>
                </c:pt>
                <c:pt idx="10">
                  <c:v>LPO SILVIA MONFORT</c:v>
                </c:pt>
              </c:strCache>
            </c:strRef>
          </c:cat>
          <c:val>
            <c:numRef>
              <c:f>'PPT SS COMMISSION'!$C$191:$C$202</c:f>
              <c:numCache>
                <c:formatCode>0.00</c:formatCode>
                <c:ptCount val="11"/>
                <c:pt idx="0">
                  <c:v>12.283333333333331</c:v>
                </c:pt>
                <c:pt idx="1">
                  <c:v>13.20754716981132</c:v>
                </c:pt>
                <c:pt idx="2">
                  <c:v>12.287878787878787</c:v>
                </c:pt>
                <c:pt idx="3">
                  <c:v>10.833333333333334</c:v>
                </c:pt>
                <c:pt idx="4">
                  <c:v>14.166666666666666</c:v>
                </c:pt>
                <c:pt idx="5">
                  <c:v>13.597297297297299</c:v>
                </c:pt>
                <c:pt idx="6">
                  <c:v>13.485849056603774</c:v>
                </c:pt>
                <c:pt idx="7">
                  <c:v>12.461728395061728</c:v>
                </c:pt>
                <c:pt idx="8">
                  <c:v>12.733201581027668</c:v>
                </c:pt>
                <c:pt idx="9">
                  <c:v>12.091666666666667</c:v>
                </c:pt>
                <c:pt idx="10">
                  <c:v>10.995726495726496</c:v>
                </c:pt>
              </c:numCache>
            </c:numRef>
          </c:val>
        </c:ser>
        <c:ser>
          <c:idx val="2"/>
          <c:order val="2"/>
          <c:tx>
            <c:strRef>
              <c:f>'PPT SS COMMISSION'!$D$190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COMMISSION'!$A$191:$A$202</c:f>
              <c:strCache>
                <c:ptCount val="11"/>
                <c:pt idx="0">
                  <c:v>CFA  AFTEC LP NOTRE</c:v>
                </c:pt>
                <c:pt idx="1">
                  <c:v>CFA AFORPROBA 28</c:v>
                </c:pt>
                <c:pt idx="2">
                  <c:v>CFAI CENTRE CHATEAUD</c:v>
                </c:pt>
                <c:pt idx="3">
                  <c:v>CFAS 28</c:v>
                </c:pt>
                <c:pt idx="4">
                  <c:v>IME LES BOIS DU SEIG</c:v>
                </c:pt>
                <c:pt idx="5">
                  <c:v>LP DES METIERS SULLY</c:v>
                </c:pt>
                <c:pt idx="6">
                  <c:v>LP ELSA TRIOLET</c:v>
                </c:pt>
                <c:pt idx="7">
                  <c:v>LP GILBERT COURTOIS</c:v>
                </c:pt>
                <c:pt idx="8">
                  <c:v>LP J.-F. PAULSEN</c:v>
                </c:pt>
                <c:pt idx="9">
                  <c:v>LPA NOTRE DAME LES V</c:v>
                </c:pt>
                <c:pt idx="10">
                  <c:v>LPO SILVIA MONFORT</c:v>
                </c:pt>
              </c:strCache>
            </c:strRef>
          </c:cat>
          <c:val>
            <c:numRef>
              <c:f>'PPT SS COMMISSION'!$D$191:$D$202</c:f>
              <c:numCache>
                <c:formatCode>0.00</c:formatCode>
                <c:ptCount val="11"/>
                <c:pt idx="0">
                  <c:v>11.579166666666667</c:v>
                </c:pt>
                <c:pt idx="1">
                  <c:v>13.103825136612022</c:v>
                </c:pt>
                <c:pt idx="2">
                  <c:v>13.387931034482758</c:v>
                </c:pt>
                <c:pt idx="3">
                  <c:v>8.6</c:v>
                </c:pt>
                <c:pt idx="4">
                  <c:v>9.5</c:v>
                </c:pt>
                <c:pt idx="5">
                  <c:v>15.260833333333332</c:v>
                </c:pt>
                <c:pt idx="6">
                  <c:v>12.64896755162242</c:v>
                </c:pt>
                <c:pt idx="7">
                  <c:v>12.132467532467532</c:v>
                </c:pt>
                <c:pt idx="8">
                  <c:v>12.681102362204724</c:v>
                </c:pt>
                <c:pt idx="9">
                  <c:v>11.395238095238097</c:v>
                </c:pt>
                <c:pt idx="10">
                  <c:v>14.070754716981131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594408"/>
        <c:axId val="593596368"/>
      </c:barChart>
      <c:catAx>
        <c:axId val="593594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596368"/>
        <c:crosses val="autoZero"/>
        <c:auto val="1"/>
        <c:lblAlgn val="ctr"/>
        <c:lblOffset val="100"/>
        <c:noMultiLvlLbl val="0"/>
      </c:catAx>
      <c:valAx>
        <c:axId val="59359636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594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36</c:v>
          </c:tx>
          <c:spPr>
            <a:solidFill>
              <a:srgbClr val="7030A0"/>
            </a:solidFill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ETAB'!$J$42:$J$53</c:f>
                <c:numCache>
                  <c:formatCode>General</c:formatCode>
                  <c:ptCount val="12"/>
                  <c:pt idx="0">
                    <c:v>4.676785635290698</c:v>
                  </c:pt>
                  <c:pt idx="1">
                    <c:v>4.5276053265965421</c:v>
                  </c:pt>
                  <c:pt idx="2">
                    <c:v>3.150482517834599</c:v>
                  </c:pt>
                  <c:pt idx="3">
                    <c:v>3.1210244482531522</c:v>
                  </c:pt>
                  <c:pt idx="4">
                    <c:v>4.528737624535041</c:v>
                  </c:pt>
                  <c:pt idx="5">
                    <c:v>4.1361871824378618</c:v>
                  </c:pt>
                  <c:pt idx="6">
                    <c:v>3.6272474121225993</c:v>
                  </c:pt>
                  <c:pt idx="7">
                    <c:v>2.1746249185716509</c:v>
                  </c:pt>
                  <c:pt idx="8">
                    <c:v>4.3636758205286821</c:v>
                  </c:pt>
                  <c:pt idx="9">
                    <c:v>3.5387510987476074</c:v>
                  </c:pt>
                  <c:pt idx="10">
                    <c:v>3.2221455929585527</c:v>
                  </c:pt>
                  <c:pt idx="11">
                    <c:v>0</c:v>
                  </c:pt>
                </c:numCache>
              </c:numRef>
            </c:plus>
            <c:minus>
              <c:numRef>
                <c:f>'DONNEES ETAB'!$J$42:$J$53</c:f>
                <c:numCache>
                  <c:formatCode>General</c:formatCode>
                  <c:ptCount val="12"/>
                  <c:pt idx="0">
                    <c:v>4.676785635290698</c:v>
                  </c:pt>
                  <c:pt idx="1">
                    <c:v>4.5276053265965421</c:v>
                  </c:pt>
                  <c:pt idx="2">
                    <c:v>3.150482517834599</c:v>
                  </c:pt>
                  <c:pt idx="3">
                    <c:v>3.1210244482531522</c:v>
                  </c:pt>
                  <c:pt idx="4">
                    <c:v>4.528737624535041</c:v>
                  </c:pt>
                  <c:pt idx="5">
                    <c:v>4.1361871824378618</c:v>
                  </c:pt>
                  <c:pt idx="6">
                    <c:v>3.6272474121225993</c:v>
                  </c:pt>
                  <c:pt idx="7">
                    <c:v>2.1746249185716509</c:v>
                  </c:pt>
                  <c:pt idx="8">
                    <c:v>4.3636758205286821</c:v>
                  </c:pt>
                  <c:pt idx="9">
                    <c:v>3.5387510987476074</c:v>
                  </c:pt>
                  <c:pt idx="10">
                    <c:v>3.2221455929585527</c:v>
                  </c:pt>
                  <c:pt idx="11">
                    <c:v>0</c:v>
                  </c:pt>
                </c:numCache>
              </c:numRef>
            </c:minus>
          </c:errBars>
          <c:cat>
            <c:strRef>
              <c:f>'DONNEES ETAB'!$G$42:$G$53</c:f>
              <c:strCache>
                <c:ptCount val="12"/>
                <c:pt idx="0">
                  <c:v>LP CHATEAUNEUF</c:v>
                </c:pt>
                <c:pt idx="1">
                  <c:v>LPO PASTEUR</c:v>
                </c:pt>
                <c:pt idx="2">
                  <c:v>LP LES CHARMILLES</c:v>
                </c:pt>
                <c:pt idx="3">
                  <c:v>LPO GEORGE SAND</c:v>
                </c:pt>
                <c:pt idx="4">
                  <c:v>LP JEAN D'ALEMBERT</c:v>
                </c:pt>
                <c:pt idx="5">
                  <c:v>LPO BLAISE PASCAL</c:v>
                </c:pt>
                <c:pt idx="6">
                  <c:v>EREA ERIC TABARLY</c:v>
                </c:pt>
                <c:pt idx="7">
                  <c:v>LPP SAINT CYR</c:v>
                </c:pt>
                <c:pt idx="8">
                  <c:v>LPP SAINTE SOLANGE</c:v>
                </c:pt>
                <c:pt idx="9">
                  <c:v>CFA AFORPROBA 36</c:v>
                </c:pt>
                <c:pt idx="10">
                  <c:v>IME CHANTEMERLE VALE</c:v>
                </c:pt>
                <c:pt idx="11">
                  <c:v>CFA INTERPRO CHATX</c:v>
                </c:pt>
              </c:strCache>
            </c:strRef>
          </c:cat>
          <c:val>
            <c:numRef>
              <c:f>'DONNEES ETAB'!$I$42:$I$53</c:f>
              <c:numCache>
                <c:formatCode>0.00</c:formatCode>
                <c:ptCount val="12"/>
                <c:pt idx="0">
                  <c:v>11.48165137614679</c:v>
                </c:pt>
                <c:pt idx="1">
                  <c:v>13.272820512820513</c:v>
                </c:pt>
                <c:pt idx="2">
                  <c:v>13.111951219512184</c:v>
                </c:pt>
                <c:pt idx="3">
                  <c:v>14.405223880597019</c:v>
                </c:pt>
                <c:pt idx="4">
                  <c:v>12.341481481481486</c:v>
                </c:pt>
                <c:pt idx="5">
                  <c:v>12.733142857142859</c:v>
                </c:pt>
                <c:pt idx="6">
                  <c:v>12.356910569105686</c:v>
                </c:pt>
                <c:pt idx="7">
                  <c:v>13.763157894736842</c:v>
                </c:pt>
                <c:pt idx="8">
                  <c:v>13</c:v>
                </c:pt>
                <c:pt idx="9">
                  <c:v>12.118852459016393</c:v>
                </c:pt>
                <c:pt idx="10">
                  <c:v>11.866666666666667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593592056"/>
        <c:axId val="593588920"/>
      </c:barChart>
      <c:lineChart>
        <c:grouping val="standard"/>
        <c:varyColors val="0"/>
        <c:ser>
          <c:idx val="1"/>
          <c:order val="1"/>
          <c:tx>
            <c:v>Moyenne Dept 36 : 12,64</c:v>
          </c:tx>
          <c:marker>
            <c:symbol val="none"/>
          </c:marker>
          <c:cat>
            <c:strRef>
              <c:f>'DONNEES ETAB'!$G$42:$G$53</c:f>
              <c:strCache>
                <c:ptCount val="12"/>
                <c:pt idx="0">
                  <c:v>LP CHATEAUNEUF</c:v>
                </c:pt>
                <c:pt idx="1">
                  <c:v>LPO PASTEUR</c:v>
                </c:pt>
                <c:pt idx="2">
                  <c:v>LP LES CHARMILLES</c:v>
                </c:pt>
                <c:pt idx="3">
                  <c:v>LPO GEORGE SAND</c:v>
                </c:pt>
                <c:pt idx="4">
                  <c:v>LP JEAN D'ALEMBERT</c:v>
                </c:pt>
                <c:pt idx="5">
                  <c:v>LPO BLAISE PASCAL</c:v>
                </c:pt>
                <c:pt idx="6">
                  <c:v>EREA ERIC TABARLY</c:v>
                </c:pt>
                <c:pt idx="7">
                  <c:v>LPP SAINT CYR</c:v>
                </c:pt>
                <c:pt idx="8">
                  <c:v>LPP SAINTE SOLANGE</c:v>
                </c:pt>
                <c:pt idx="9">
                  <c:v>CFA AFORPROBA 36</c:v>
                </c:pt>
                <c:pt idx="10">
                  <c:v>IME CHANTEMERLE VALE</c:v>
                </c:pt>
                <c:pt idx="11">
                  <c:v>CFA INTERPRO CHATX</c:v>
                </c:pt>
              </c:strCache>
            </c:strRef>
          </c:cat>
          <c:val>
            <c:numRef>
              <c:f>'DONNEES ETAB'!$K$42:$K$53</c:f>
              <c:numCache>
                <c:formatCode>0.00</c:formatCode>
                <c:ptCount val="12"/>
                <c:pt idx="0">
                  <c:v>12.644782168186435</c:v>
                </c:pt>
                <c:pt idx="1">
                  <c:v>12.644782168186435</c:v>
                </c:pt>
                <c:pt idx="2">
                  <c:v>12.644782168186435</c:v>
                </c:pt>
                <c:pt idx="3">
                  <c:v>12.644782168186435</c:v>
                </c:pt>
                <c:pt idx="4">
                  <c:v>12.644782168186435</c:v>
                </c:pt>
                <c:pt idx="5">
                  <c:v>12.644782168186435</c:v>
                </c:pt>
                <c:pt idx="6">
                  <c:v>12.644782168186435</c:v>
                </c:pt>
                <c:pt idx="7">
                  <c:v>12.644782168186435</c:v>
                </c:pt>
                <c:pt idx="8">
                  <c:v>12.644782168186435</c:v>
                </c:pt>
                <c:pt idx="9">
                  <c:v>12.644782168186435</c:v>
                </c:pt>
                <c:pt idx="10">
                  <c:v>12.644782168186435</c:v>
                </c:pt>
                <c:pt idx="11">
                  <c:v>12.644782168186435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ETAB'!$G$42:$G$53</c:f>
              <c:strCache>
                <c:ptCount val="12"/>
                <c:pt idx="0">
                  <c:v>LP CHATEAUNEUF</c:v>
                </c:pt>
                <c:pt idx="1">
                  <c:v>LPO PASTEUR</c:v>
                </c:pt>
                <c:pt idx="2">
                  <c:v>LP LES CHARMILLES</c:v>
                </c:pt>
                <c:pt idx="3">
                  <c:v>LPO GEORGE SAND</c:v>
                </c:pt>
                <c:pt idx="4">
                  <c:v>LP JEAN D'ALEMBERT</c:v>
                </c:pt>
                <c:pt idx="5">
                  <c:v>LPO BLAISE PASCAL</c:v>
                </c:pt>
                <c:pt idx="6">
                  <c:v>EREA ERIC TABARLY</c:v>
                </c:pt>
                <c:pt idx="7">
                  <c:v>LPP SAINT CYR</c:v>
                </c:pt>
                <c:pt idx="8">
                  <c:v>LPP SAINTE SOLANGE</c:v>
                </c:pt>
                <c:pt idx="9">
                  <c:v>CFA AFORPROBA 36</c:v>
                </c:pt>
                <c:pt idx="10">
                  <c:v>IME CHANTEMERLE VALE</c:v>
                </c:pt>
                <c:pt idx="11">
                  <c:v>CFA INTERPRO CHATX</c:v>
                </c:pt>
              </c:strCache>
            </c:strRef>
          </c:cat>
          <c:val>
            <c:numRef>
              <c:f>'DONNEES ETAB'!$M$42:$M$53</c:f>
              <c:numCache>
                <c:formatCode>0.00</c:formatCode>
                <c:ptCount val="12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592056"/>
        <c:axId val="593588920"/>
      </c:lineChart>
      <c:catAx>
        <c:axId val="59359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3588920"/>
        <c:crosses val="autoZero"/>
        <c:auto val="1"/>
        <c:lblAlgn val="ctr"/>
        <c:lblOffset val="100"/>
        <c:noMultiLvlLbl val="0"/>
      </c:catAx>
      <c:valAx>
        <c:axId val="593588920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93592056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 pour les établissements du 36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COMMISSION'!$M$190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COMMISSION'!$L$191:$L$203</c:f>
              <c:strCache>
                <c:ptCount val="12"/>
                <c:pt idx="0">
                  <c:v>CFA AFORPROBA 36</c:v>
                </c:pt>
                <c:pt idx="1">
                  <c:v>CFA INTERPRO CHATX</c:v>
                </c:pt>
                <c:pt idx="2">
                  <c:v>EREA ERIC TABARLY</c:v>
                </c:pt>
                <c:pt idx="3">
                  <c:v>IME CHANTEMERLE VALE</c:v>
                </c:pt>
                <c:pt idx="4">
                  <c:v>LP CHATEAUNEUF</c:v>
                </c:pt>
                <c:pt idx="5">
                  <c:v>LP JEAN D'ALEMBERT</c:v>
                </c:pt>
                <c:pt idx="6">
                  <c:v>LP LES CHARMILLES</c:v>
                </c:pt>
                <c:pt idx="7">
                  <c:v>LPO BLAISE PASCAL</c:v>
                </c:pt>
                <c:pt idx="8">
                  <c:v>LPO GEORGE SAND</c:v>
                </c:pt>
                <c:pt idx="9">
                  <c:v>LPO PASTEUR</c:v>
                </c:pt>
                <c:pt idx="10">
                  <c:v>LPP SAINT CYR</c:v>
                </c:pt>
                <c:pt idx="11">
                  <c:v>LPP SAINTE SOLANGE</c:v>
                </c:pt>
              </c:strCache>
            </c:strRef>
          </c:cat>
          <c:val>
            <c:numRef>
              <c:f>'PPT SS COMMISSION'!$M$191:$M$203</c:f>
              <c:numCache>
                <c:formatCode>General</c:formatCode>
                <c:ptCount val="12"/>
                <c:pt idx="0" formatCode="0.00">
                  <c:v>12.412429378531073</c:v>
                </c:pt>
                <c:pt idx="2" formatCode="0.00">
                  <c:v>9.7777777777777786</c:v>
                </c:pt>
                <c:pt idx="3" formatCode="0.00">
                  <c:v>12.676056338028165</c:v>
                </c:pt>
                <c:pt idx="4" formatCode="0.00">
                  <c:v>12.416666666666666</c:v>
                </c:pt>
                <c:pt idx="5" formatCode="0.00">
                  <c:v>12.753278688524585</c:v>
                </c:pt>
                <c:pt idx="6" formatCode="0.00">
                  <c:v>12.998324022346369</c:v>
                </c:pt>
                <c:pt idx="7" formatCode="0.00">
                  <c:v>14.564814814814815</c:v>
                </c:pt>
                <c:pt idx="8" formatCode="0.00">
                  <c:v>13.294545454545453</c:v>
                </c:pt>
                <c:pt idx="9" formatCode="0.00">
                  <c:v>13.456338028169013</c:v>
                </c:pt>
                <c:pt idx="10" formatCode="0.00">
                  <c:v>13.19047619047619</c:v>
                </c:pt>
              </c:numCache>
            </c:numRef>
          </c:val>
        </c:ser>
        <c:ser>
          <c:idx val="1"/>
          <c:order val="1"/>
          <c:tx>
            <c:strRef>
              <c:f>'PPT SS COMMISSION'!$N$190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COMMISSION'!$L$191:$L$203</c:f>
              <c:strCache>
                <c:ptCount val="12"/>
                <c:pt idx="0">
                  <c:v>CFA AFORPROBA 36</c:v>
                </c:pt>
                <c:pt idx="1">
                  <c:v>CFA INTERPRO CHATX</c:v>
                </c:pt>
                <c:pt idx="2">
                  <c:v>EREA ERIC TABARLY</c:v>
                </c:pt>
                <c:pt idx="3">
                  <c:v>IME CHANTEMERLE VALE</c:v>
                </c:pt>
                <c:pt idx="4">
                  <c:v>LP CHATEAUNEUF</c:v>
                </c:pt>
                <c:pt idx="5">
                  <c:v>LP JEAN D'ALEMBERT</c:v>
                </c:pt>
                <c:pt idx="6">
                  <c:v>LP LES CHARMILLES</c:v>
                </c:pt>
                <c:pt idx="7">
                  <c:v>LPO BLAISE PASCAL</c:v>
                </c:pt>
                <c:pt idx="8">
                  <c:v>LPO GEORGE SAND</c:v>
                </c:pt>
                <c:pt idx="9">
                  <c:v>LPO PASTEUR</c:v>
                </c:pt>
                <c:pt idx="10">
                  <c:v>LPP SAINT CYR</c:v>
                </c:pt>
                <c:pt idx="11">
                  <c:v>LPP SAINTE SOLANGE</c:v>
                </c:pt>
              </c:strCache>
            </c:strRef>
          </c:cat>
          <c:val>
            <c:numRef>
              <c:f>'PPT SS COMMISSION'!$N$191:$N$203</c:f>
              <c:numCache>
                <c:formatCode>0.00</c:formatCode>
                <c:ptCount val="12"/>
                <c:pt idx="0">
                  <c:v>12.047854785478547</c:v>
                </c:pt>
                <c:pt idx="1">
                  <c:v>11.700757575757576</c:v>
                </c:pt>
                <c:pt idx="2">
                  <c:v>11.488636363636363</c:v>
                </c:pt>
                <c:pt idx="3">
                  <c:v>4.75</c:v>
                </c:pt>
                <c:pt idx="4">
                  <c:v>11.991900311526475</c:v>
                </c:pt>
                <c:pt idx="5">
                  <c:v>12.115891472868222</c:v>
                </c:pt>
                <c:pt idx="6">
                  <c:v>12.831839622641498</c:v>
                </c:pt>
                <c:pt idx="7">
                  <c:v>12.846060606060608</c:v>
                </c:pt>
                <c:pt idx="8">
                  <c:v>14.964615384615387</c:v>
                </c:pt>
                <c:pt idx="9">
                  <c:v>13.003645833333332</c:v>
                </c:pt>
                <c:pt idx="10">
                  <c:v>14.033846153846152</c:v>
                </c:pt>
                <c:pt idx="11">
                  <c:v>12.722222222222221</c:v>
                </c:pt>
              </c:numCache>
            </c:numRef>
          </c:val>
        </c:ser>
        <c:ser>
          <c:idx val="2"/>
          <c:order val="2"/>
          <c:tx>
            <c:strRef>
              <c:f>'PPT SS COMMISSION'!$O$190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COMMISSION'!$L$191:$L$203</c:f>
              <c:strCache>
                <c:ptCount val="12"/>
                <c:pt idx="0">
                  <c:v>CFA AFORPROBA 36</c:v>
                </c:pt>
                <c:pt idx="1">
                  <c:v>CFA INTERPRO CHATX</c:v>
                </c:pt>
                <c:pt idx="2">
                  <c:v>EREA ERIC TABARLY</c:v>
                </c:pt>
                <c:pt idx="3">
                  <c:v>IME CHANTEMERLE VALE</c:v>
                </c:pt>
                <c:pt idx="4">
                  <c:v>LP CHATEAUNEUF</c:v>
                </c:pt>
                <c:pt idx="5">
                  <c:v>LP JEAN D'ALEMBERT</c:v>
                </c:pt>
                <c:pt idx="6">
                  <c:v>LP LES CHARMILLES</c:v>
                </c:pt>
                <c:pt idx="7">
                  <c:v>LPO BLAISE PASCAL</c:v>
                </c:pt>
                <c:pt idx="8">
                  <c:v>LPO GEORGE SAND</c:v>
                </c:pt>
                <c:pt idx="9">
                  <c:v>LPO PASTEUR</c:v>
                </c:pt>
                <c:pt idx="10">
                  <c:v>LPP SAINT CYR</c:v>
                </c:pt>
                <c:pt idx="11">
                  <c:v>LPP SAINTE SOLANGE</c:v>
                </c:pt>
              </c:strCache>
            </c:strRef>
          </c:cat>
          <c:val>
            <c:numRef>
              <c:f>'PPT SS COMMISSION'!$O$191:$O$203</c:f>
              <c:numCache>
                <c:formatCode>General</c:formatCode>
                <c:ptCount val="12"/>
                <c:pt idx="0" formatCode="0.00">
                  <c:v>12.118852459016393</c:v>
                </c:pt>
                <c:pt idx="2" formatCode="0.00">
                  <c:v>12.356910569105686</c:v>
                </c:pt>
                <c:pt idx="3" formatCode="0.00">
                  <c:v>11.866666666666667</c:v>
                </c:pt>
                <c:pt idx="4" formatCode="0.00">
                  <c:v>11.48165137614679</c:v>
                </c:pt>
                <c:pt idx="5" formatCode="0.00">
                  <c:v>12.341481481481486</c:v>
                </c:pt>
                <c:pt idx="6" formatCode="0.00">
                  <c:v>13.111951219512184</c:v>
                </c:pt>
                <c:pt idx="7" formatCode="0.00">
                  <c:v>12.733142857142859</c:v>
                </c:pt>
                <c:pt idx="8" formatCode="0.00">
                  <c:v>14.405223880597019</c:v>
                </c:pt>
                <c:pt idx="9" formatCode="0.00">
                  <c:v>13.272820512820513</c:v>
                </c:pt>
                <c:pt idx="10" formatCode="0.00">
                  <c:v>13.763157894736842</c:v>
                </c:pt>
                <c:pt idx="11" formatCode="0.0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593624"/>
        <c:axId val="593597936"/>
      </c:barChart>
      <c:catAx>
        <c:axId val="593593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597936"/>
        <c:crosses val="autoZero"/>
        <c:auto val="1"/>
        <c:lblAlgn val="ctr"/>
        <c:lblOffset val="100"/>
        <c:noMultiLvlLbl val="0"/>
      </c:catAx>
      <c:valAx>
        <c:axId val="59359793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593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37</c:v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ETAB'!$J$54:$J$78</c:f>
                <c:numCache>
                  <c:formatCode>General</c:formatCode>
                  <c:ptCount val="25"/>
                  <c:pt idx="0">
                    <c:v>3.8426052665314185</c:v>
                  </c:pt>
                  <c:pt idx="1">
                    <c:v>2.5315025597863441</c:v>
                  </c:pt>
                  <c:pt idx="2">
                    <c:v>2.9173215484426729</c:v>
                  </c:pt>
                  <c:pt idx="3">
                    <c:v>2.4398064881097534</c:v>
                  </c:pt>
                  <c:pt idx="4">
                    <c:v>2.8745788093592455</c:v>
                  </c:pt>
                  <c:pt idx="5">
                    <c:v>1</c:v>
                  </c:pt>
                  <c:pt idx="6">
                    <c:v>3.0082263175463697</c:v>
                  </c:pt>
                  <c:pt idx="7">
                    <c:v>3.7090729599486476</c:v>
                  </c:pt>
                  <c:pt idx="8">
                    <c:v>4.0081871213804385</c:v>
                  </c:pt>
                  <c:pt idx="9">
                    <c:v>4.0447346858058459</c:v>
                  </c:pt>
                  <c:pt idx="10">
                    <c:v>0</c:v>
                  </c:pt>
                  <c:pt idx="11">
                    <c:v>3.720077596275924</c:v>
                  </c:pt>
                  <c:pt idx="12">
                    <c:v>4.2204821994640573</c:v>
                  </c:pt>
                  <c:pt idx="13">
                    <c:v>2.6627069559629213</c:v>
                  </c:pt>
                  <c:pt idx="14">
                    <c:v>4.3766588546049423</c:v>
                  </c:pt>
                  <c:pt idx="15">
                    <c:v>2.9852020953477494</c:v>
                  </c:pt>
                  <c:pt idx="16">
                    <c:v>3.7861173758089883</c:v>
                  </c:pt>
                  <c:pt idx="17">
                    <c:v>4.2901488344385097</c:v>
                  </c:pt>
                  <c:pt idx="18">
                    <c:v>2.5220023404922136</c:v>
                  </c:pt>
                  <c:pt idx="19">
                    <c:v>1.8201944547490365</c:v>
                  </c:pt>
                  <c:pt idx="20">
                    <c:v>3.0299786088965002</c:v>
                  </c:pt>
                  <c:pt idx="21">
                    <c:v>2.0123713364566296</c:v>
                  </c:pt>
                  <c:pt idx="22">
                    <c:v>3.0177103843342592</c:v>
                  </c:pt>
                  <c:pt idx="23">
                    <c:v>3.1202031226002687</c:v>
                  </c:pt>
                  <c:pt idx="24">
                    <c:v>0</c:v>
                  </c:pt>
                </c:numCache>
              </c:numRef>
            </c:plus>
            <c:minus>
              <c:numRef>
                <c:f>'DONNEES ETAB'!$J$54:$J$78</c:f>
                <c:numCache>
                  <c:formatCode>General</c:formatCode>
                  <c:ptCount val="25"/>
                  <c:pt idx="0">
                    <c:v>3.8426052665314185</c:v>
                  </c:pt>
                  <c:pt idx="1">
                    <c:v>2.5315025597863441</c:v>
                  </c:pt>
                  <c:pt idx="2">
                    <c:v>2.9173215484426729</c:v>
                  </c:pt>
                  <c:pt idx="3">
                    <c:v>2.4398064881097534</c:v>
                  </c:pt>
                  <c:pt idx="4">
                    <c:v>2.8745788093592455</c:v>
                  </c:pt>
                  <c:pt idx="5">
                    <c:v>1</c:v>
                  </c:pt>
                  <c:pt idx="6">
                    <c:v>3.0082263175463697</c:v>
                  </c:pt>
                  <c:pt idx="7">
                    <c:v>3.7090729599486476</c:v>
                  </c:pt>
                  <c:pt idx="8">
                    <c:v>4.0081871213804385</c:v>
                  </c:pt>
                  <c:pt idx="9">
                    <c:v>4.0447346858058459</c:v>
                  </c:pt>
                  <c:pt idx="10">
                    <c:v>0</c:v>
                  </c:pt>
                  <c:pt idx="11">
                    <c:v>3.720077596275924</c:v>
                  </c:pt>
                  <c:pt idx="12">
                    <c:v>4.2204821994640573</c:v>
                  </c:pt>
                  <c:pt idx="13">
                    <c:v>2.6627069559629213</c:v>
                  </c:pt>
                  <c:pt idx="14">
                    <c:v>4.3766588546049423</c:v>
                  </c:pt>
                  <c:pt idx="15">
                    <c:v>2.9852020953477494</c:v>
                  </c:pt>
                  <c:pt idx="16">
                    <c:v>3.7861173758089883</c:v>
                  </c:pt>
                  <c:pt idx="17">
                    <c:v>4.2901488344385097</c:v>
                  </c:pt>
                  <c:pt idx="18">
                    <c:v>2.5220023404922136</c:v>
                  </c:pt>
                  <c:pt idx="19">
                    <c:v>1.8201944547490365</c:v>
                  </c:pt>
                  <c:pt idx="20">
                    <c:v>3.0299786088965002</c:v>
                  </c:pt>
                  <c:pt idx="21">
                    <c:v>2.0123713364566296</c:v>
                  </c:pt>
                  <c:pt idx="22">
                    <c:v>3.0177103843342592</c:v>
                  </c:pt>
                  <c:pt idx="23">
                    <c:v>3.1202031226002687</c:v>
                  </c:pt>
                  <c:pt idx="24">
                    <c:v>0</c:v>
                  </c:pt>
                </c:numCache>
              </c:numRef>
            </c:minus>
          </c:errBars>
          <c:cat>
            <c:strRef>
              <c:f>'DONNEES ETAB'!$G$54:$G$78</c:f>
              <c:strCache>
                <c:ptCount val="25"/>
                <c:pt idx="0">
                  <c:v>LPO FRANCOIS RABELAI</c:v>
                </c:pt>
                <c:pt idx="1">
                  <c:v>LP FRANCOIS CLOUET</c:v>
                </c:pt>
                <c:pt idx="2">
                  <c:v>LP ALBERT BAYET</c:v>
                </c:pt>
                <c:pt idx="3">
                  <c:v>LP GUSTAVE EIFFEL</c:v>
                </c:pt>
                <c:pt idx="4">
                  <c:v>LP MARTIN NADAUD</c:v>
                </c:pt>
                <c:pt idx="5">
                  <c:v>IME ST MARTIN DOUETS</c:v>
                </c:pt>
                <c:pt idx="6">
                  <c:v>LYC SAINT GATIEN</c:v>
                </c:pt>
                <c:pt idx="7">
                  <c:v>LYC STE MARGUERITE</c:v>
                </c:pt>
                <c:pt idx="8">
                  <c:v>LP SAINT VINCENT DE</c:v>
                </c:pt>
                <c:pt idx="9">
                  <c:v>LP VICTOR LALOUX</c:v>
                </c:pt>
                <c:pt idx="10">
                  <c:v>CFA DES DOUETS</c:v>
                </c:pt>
                <c:pt idx="11">
                  <c:v>LP D'ARSONVAL</c:v>
                </c:pt>
                <c:pt idx="12">
                  <c:v>BTP CFA 37</c:v>
                </c:pt>
                <c:pt idx="13">
                  <c:v>LP HENRI BECQUEREL</c:v>
                </c:pt>
                <c:pt idx="14">
                  <c:v>LP JOSEPH CUGNOT</c:v>
                </c:pt>
                <c:pt idx="15">
                  <c:v>LP JEAN CHAPTAL</c:v>
                </c:pt>
                <c:pt idx="16">
                  <c:v>LYC FONTIVILLE</c:v>
                </c:pt>
                <c:pt idx="17">
                  <c:v>LP BEAUREGARD</c:v>
                </c:pt>
                <c:pt idx="18">
                  <c:v>LP EMILE DELATAILLE</c:v>
                </c:pt>
                <c:pt idx="19">
                  <c:v>LP SAINT MARTIN</c:v>
                </c:pt>
                <c:pt idx="20">
                  <c:v>CFAI CENTRE ANT. AMB</c:v>
                </c:pt>
                <c:pt idx="21">
                  <c:v>CFA CARTIF</c:v>
                </c:pt>
                <c:pt idx="22">
                  <c:v>CFA DE LA PROPRETE</c:v>
                </c:pt>
                <c:pt idx="23">
                  <c:v>LYC ESTHETIQUE DE TO</c:v>
                </c:pt>
                <c:pt idx="24">
                  <c:v>ITEP METTRAY</c:v>
                </c:pt>
              </c:strCache>
            </c:strRef>
          </c:cat>
          <c:val>
            <c:numRef>
              <c:f>'DONNEES ETAB'!$I$54:$I$78</c:f>
              <c:numCache>
                <c:formatCode>0.00</c:formatCode>
                <c:ptCount val="25"/>
                <c:pt idx="0">
                  <c:v>12.146875000000001</c:v>
                </c:pt>
                <c:pt idx="1">
                  <c:v>13.97272727272728</c:v>
                </c:pt>
                <c:pt idx="2">
                  <c:v>13.016032064128256</c:v>
                </c:pt>
                <c:pt idx="3">
                  <c:v>13.713242009132419</c:v>
                </c:pt>
                <c:pt idx="4">
                  <c:v>12.643063583815032</c:v>
                </c:pt>
                <c:pt idx="5">
                  <c:v>12.5</c:v>
                </c:pt>
                <c:pt idx="6">
                  <c:v>12.533707865168539</c:v>
                </c:pt>
                <c:pt idx="7">
                  <c:v>12.116666666666665</c:v>
                </c:pt>
                <c:pt idx="8">
                  <c:v>12.694000000000001</c:v>
                </c:pt>
                <c:pt idx="9">
                  <c:v>13.081584158415842</c:v>
                </c:pt>
                <c:pt idx="10">
                  <c:v>0</c:v>
                </c:pt>
                <c:pt idx="11">
                  <c:v>13.228363636363627</c:v>
                </c:pt>
                <c:pt idx="12">
                  <c:v>11.571992110453632</c:v>
                </c:pt>
                <c:pt idx="13">
                  <c:v>13.50499999999999</c:v>
                </c:pt>
                <c:pt idx="14">
                  <c:v>12.835357142857141</c:v>
                </c:pt>
                <c:pt idx="15">
                  <c:v>14.065925925925926</c:v>
                </c:pt>
                <c:pt idx="16">
                  <c:v>13.786324786324787</c:v>
                </c:pt>
                <c:pt idx="17">
                  <c:v>11.094202898550725</c:v>
                </c:pt>
                <c:pt idx="18">
                  <c:v>12.466019417475728</c:v>
                </c:pt>
                <c:pt idx="19">
                  <c:v>14.512048192771084</c:v>
                </c:pt>
                <c:pt idx="20">
                  <c:v>13.40666666666667</c:v>
                </c:pt>
                <c:pt idx="21">
                  <c:v>13.089743589743589</c:v>
                </c:pt>
                <c:pt idx="22">
                  <c:v>13.476190476190476</c:v>
                </c:pt>
                <c:pt idx="23">
                  <c:v>13.119718309859154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93589704"/>
        <c:axId val="593594800"/>
      </c:barChart>
      <c:lineChart>
        <c:grouping val="standard"/>
        <c:varyColors val="0"/>
        <c:ser>
          <c:idx val="1"/>
          <c:order val="1"/>
          <c:tx>
            <c:v>Moyenne Dept 37 : 12,98</c:v>
          </c:tx>
          <c:marker>
            <c:symbol val="none"/>
          </c:marker>
          <c:cat>
            <c:strRef>
              <c:f>'DONNEES ETAB'!$G$54:$G$78</c:f>
              <c:strCache>
                <c:ptCount val="25"/>
                <c:pt idx="0">
                  <c:v>LPO FRANCOIS RABELAI</c:v>
                </c:pt>
                <c:pt idx="1">
                  <c:v>LP FRANCOIS CLOUET</c:v>
                </c:pt>
                <c:pt idx="2">
                  <c:v>LP ALBERT BAYET</c:v>
                </c:pt>
                <c:pt idx="3">
                  <c:v>LP GUSTAVE EIFFEL</c:v>
                </c:pt>
                <c:pt idx="4">
                  <c:v>LP MARTIN NADAUD</c:v>
                </c:pt>
                <c:pt idx="5">
                  <c:v>IME ST MARTIN DOUETS</c:v>
                </c:pt>
                <c:pt idx="6">
                  <c:v>LYC SAINT GATIEN</c:v>
                </c:pt>
                <c:pt idx="7">
                  <c:v>LYC STE MARGUERITE</c:v>
                </c:pt>
                <c:pt idx="8">
                  <c:v>LP SAINT VINCENT DE</c:v>
                </c:pt>
                <c:pt idx="9">
                  <c:v>LP VICTOR LALOUX</c:v>
                </c:pt>
                <c:pt idx="10">
                  <c:v>CFA DES DOUETS</c:v>
                </c:pt>
                <c:pt idx="11">
                  <c:v>LP D'ARSONVAL</c:v>
                </c:pt>
                <c:pt idx="12">
                  <c:v>BTP CFA 37</c:v>
                </c:pt>
                <c:pt idx="13">
                  <c:v>LP HENRI BECQUEREL</c:v>
                </c:pt>
                <c:pt idx="14">
                  <c:v>LP JOSEPH CUGNOT</c:v>
                </c:pt>
                <c:pt idx="15">
                  <c:v>LP JEAN CHAPTAL</c:v>
                </c:pt>
                <c:pt idx="16">
                  <c:v>LYC FONTIVILLE</c:v>
                </c:pt>
                <c:pt idx="17">
                  <c:v>LP BEAUREGARD</c:v>
                </c:pt>
                <c:pt idx="18">
                  <c:v>LP EMILE DELATAILLE</c:v>
                </c:pt>
                <c:pt idx="19">
                  <c:v>LP SAINT MARTIN</c:v>
                </c:pt>
                <c:pt idx="20">
                  <c:v>CFAI CENTRE ANT. AMB</c:v>
                </c:pt>
                <c:pt idx="21">
                  <c:v>CFA CARTIF</c:v>
                </c:pt>
                <c:pt idx="22">
                  <c:v>CFA DE LA PROPRETE</c:v>
                </c:pt>
                <c:pt idx="23">
                  <c:v>LYC ESTHETIQUE DE TO</c:v>
                </c:pt>
                <c:pt idx="24">
                  <c:v>ITEP METTRAY</c:v>
                </c:pt>
              </c:strCache>
            </c:strRef>
          </c:cat>
          <c:val>
            <c:numRef>
              <c:f>'DONNEES ETAB'!$K$54:$K$78</c:f>
              <c:numCache>
                <c:formatCode>0.00</c:formatCode>
                <c:ptCount val="25"/>
                <c:pt idx="0">
                  <c:v>12.981747611464963</c:v>
                </c:pt>
                <c:pt idx="1">
                  <c:v>12.981747611464963</c:v>
                </c:pt>
                <c:pt idx="2">
                  <c:v>12.981747611464963</c:v>
                </c:pt>
                <c:pt idx="3">
                  <c:v>12.981747611464963</c:v>
                </c:pt>
                <c:pt idx="4">
                  <c:v>12.981747611464963</c:v>
                </c:pt>
                <c:pt idx="5">
                  <c:v>12.981747611464963</c:v>
                </c:pt>
                <c:pt idx="6">
                  <c:v>12.981747611464963</c:v>
                </c:pt>
                <c:pt idx="7">
                  <c:v>12.981747611464963</c:v>
                </c:pt>
                <c:pt idx="8">
                  <c:v>12.981747611464963</c:v>
                </c:pt>
                <c:pt idx="9">
                  <c:v>12.981747611464963</c:v>
                </c:pt>
                <c:pt idx="10">
                  <c:v>12.981747611464963</c:v>
                </c:pt>
                <c:pt idx="11">
                  <c:v>12.981747611464963</c:v>
                </c:pt>
                <c:pt idx="12">
                  <c:v>12.981747611464963</c:v>
                </c:pt>
                <c:pt idx="13">
                  <c:v>12.981747611464963</c:v>
                </c:pt>
                <c:pt idx="14">
                  <c:v>12.981747611464963</c:v>
                </c:pt>
                <c:pt idx="15">
                  <c:v>12.981747611464963</c:v>
                </c:pt>
                <c:pt idx="16">
                  <c:v>12.981747611464963</c:v>
                </c:pt>
                <c:pt idx="17">
                  <c:v>12.981747611464963</c:v>
                </c:pt>
                <c:pt idx="18">
                  <c:v>12.981747611464963</c:v>
                </c:pt>
                <c:pt idx="19">
                  <c:v>12.981747611464963</c:v>
                </c:pt>
                <c:pt idx="20">
                  <c:v>12.981747611464963</c:v>
                </c:pt>
                <c:pt idx="21">
                  <c:v>12.981747611464963</c:v>
                </c:pt>
                <c:pt idx="22">
                  <c:v>12.981747611464963</c:v>
                </c:pt>
                <c:pt idx="23">
                  <c:v>12.981747611464963</c:v>
                </c:pt>
                <c:pt idx="24">
                  <c:v>12.981747611464963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ETAB'!$G$54:$G$78</c:f>
              <c:strCache>
                <c:ptCount val="25"/>
                <c:pt idx="0">
                  <c:v>LPO FRANCOIS RABELAI</c:v>
                </c:pt>
                <c:pt idx="1">
                  <c:v>LP FRANCOIS CLOUET</c:v>
                </c:pt>
                <c:pt idx="2">
                  <c:v>LP ALBERT BAYET</c:v>
                </c:pt>
                <c:pt idx="3">
                  <c:v>LP GUSTAVE EIFFEL</c:v>
                </c:pt>
                <c:pt idx="4">
                  <c:v>LP MARTIN NADAUD</c:v>
                </c:pt>
                <c:pt idx="5">
                  <c:v>IME ST MARTIN DOUETS</c:v>
                </c:pt>
                <c:pt idx="6">
                  <c:v>LYC SAINT GATIEN</c:v>
                </c:pt>
                <c:pt idx="7">
                  <c:v>LYC STE MARGUERITE</c:v>
                </c:pt>
                <c:pt idx="8">
                  <c:v>LP SAINT VINCENT DE</c:v>
                </c:pt>
                <c:pt idx="9">
                  <c:v>LP VICTOR LALOUX</c:v>
                </c:pt>
                <c:pt idx="10">
                  <c:v>CFA DES DOUETS</c:v>
                </c:pt>
                <c:pt idx="11">
                  <c:v>LP D'ARSONVAL</c:v>
                </c:pt>
                <c:pt idx="12">
                  <c:v>BTP CFA 37</c:v>
                </c:pt>
                <c:pt idx="13">
                  <c:v>LP HENRI BECQUEREL</c:v>
                </c:pt>
                <c:pt idx="14">
                  <c:v>LP JOSEPH CUGNOT</c:v>
                </c:pt>
                <c:pt idx="15">
                  <c:v>LP JEAN CHAPTAL</c:v>
                </c:pt>
                <c:pt idx="16">
                  <c:v>LYC FONTIVILLE</c:v>
                </c:pt>
                <c:pt idx="17">
                  <c:v>LP BEAUREGARD</c:v>
                </c:pt>
                <c:pt idx="18">
                  <c:v>LP EMILE DELATAILLE</c:v>
                </c:pt>
                <c:pt idx="19">
                  <c:v>LP SAINT MARTIN</c:v>
                </c:pt>
                <c:pt idx="20">
                  <c:v>CFAI CENTRE ANT. AMB</c:v>
                </c:pt>
                <c:pt idx="21">
                  <c:v>CFA CARTIF</c:v>
                </c:pt>
                <c:pt idx="22">
                  <c:v>CFA DE LA PROPRETE</c:v>
                </c:pt>
                <c:pt idx="23">
                  <c:v>LYC ESTHETIQUE DE TO</c:v>
                </c:pt>
                <c:pt idx="24">
                  <c:v>ITEP METTRAY</c:v>
                </c:pt>
              </c:strCache>
            </c:strRef>
          </c:cat>
          <c:val>
            <c:numRef>
              <c:f>'DONNEES ETAB'!$M$54:$M$78</c:f>
              <c:numCache>
                <c:formatCode>0.00</c:formatCode>
                <c:ptCount val="25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  <c:pt idx="12">
                  <c:v>12.867618449953012</c:v>
                </c:pt>
                <c:pt idx="13">
                  <c:v>12.867618449953012</c:v>
                </c:pt>
                <c:pt idx="14">
                  <c:v>12.867618449953012</c:v>
                </c:pt>
                <c:pt idx="15">
                  <c:v>12.867618449953012</c:v>
                </c:pt>
                <c:pt idx="16">
                  <c:v>12.867618449953012</c:v>
                </c:pt>
                <c:pt idx="17">
                  <c:v>12.867618449953012</c:v>
                </c:pt>
                <c:pt idx="18">
                  <c:v>12.867618449953012</c:v>
                </c:pt>
                <c:pt idx="19">
                  <c:v>12.867618449953012</c:v>
                </c:pt>
                <c:pt idx="20">
                  <c:v>12.867618449953012</c:v>
                </c:pt>
                <c:pt idx="21">
                  <c:v>12.867618449953012</c:v>
                </c:pt>
                <c:pt idx="22">
                  <c:v>12.867618449953012</c:v>
                </c:pt>
                <c:pt idx="23">
                  <c:v>12.867618449953012</c:v>
                </c:pt>
                <c:pt idx="24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589704"/>
        <c:axId val="593594800"/>
      </c:lineChart>
      <c:catAx>
        <c:axId val="593589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3594800"/>
        <c:crosses val="autoZero"/>
        <c:auto val="1"/>
        <c:lblAlgn val="ctr"/>
        <c:lblOffset val="100"/>
        <c:noMultiLvlLbl val="0"/>
      </c:catAx>
      <c:valAx>
        <c:axId val="593594800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93589704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dynamique6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moyenness pour les établissements du 37 (1/2)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COMMISSION'!$B$220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COMMISSION'!$A$221:$A$233</c:f>
              <c:strCache>
                <c:ptCount val="12"/>
                <c:pt idx="0">
                  <c:v>CFA DES DOUETS</c:v>
                </c:pt>
                <c:pt idx="1">
                  <c:v>IME ST MARTIN DOUETS</c:v>
                </c:pt>
                <c:pt idx="2">
                  <c:v>LP ALBERT BAYET</c:v>
                </c:pt>
                <c:pt idx="3">
                  <c:v>LP D'ARSONVAL</c:v>
                </c:pt>
                <c:pt idx="4">
                  <c:v>LP FRANCOIS CLOUET</c:v>
                </c:pt>
                <c:pt idx="5">
                  <c:v>LP GUSTAVE EIFFEL</c:v>
                </c:pt>
                <c:pt idx="6">
                  <c:v>LP MARTIN NADAUD</c:v>
                </c:pt>
                <c:pt idx="7">
                  <c:v>LP SAINT VINCENT DE</c:v>
                </c:pt>
                <c:pt idx="8">
                  <c:v>LP VICTOR LALOUX</c:v>
                </c:pt>
                <c:pt idx="9">
                  <c:v>LPO FRANCOIS RABELAI</c:v>
                </c:pt>
                <c:pt idx="10">
                  <c:v>LYC SAINT GATIEN</c:v>
                </c:pt>
                <c:pt idx="11">
                  <c:v>LYC STE MARGUERITE</c:v>
                </c:pt>
              </c:strCache>
            </c:strRef>
          </c:cat>
          <c:val>
            <c:numRef>
              <c:f>'PPT SS COMMISSION'!$B$221:$B$233</c:f>
              <c:numCache>
                <c:formatCode>0.00</c:formatCode>
                <c:ptCount val="12"/>
                <c:pt idx="0">
                  <c:v>12.606060606060606</c:v>
                </c:pt>
                <c:pt idx="1">
                  <c:v>8.1666666666666661</c:v>
                </c:pt>
                <c:pt idx="2">
                  <c:v>12.707386363636363</c:v>
                </c:pt>
                <c:pt idx="3">
                  <c:v>13.810344827586208</c:v>
                </c:pt>
                <c:pt idx="4">
                  <c:v>12.295705521472398</c:v>
                </c:pt>
                <c:pt idx="5">
                  <c:v>13.681642512077307</c:v>
                </c:pt>
                <c:pt idx="6">
                  <c:v>12.605026455026454</c:v>
                </c:pt>
                <c:pt idx="7">
                  <c:v>11.895454545454545</c:v>
                </c:pt>
                <c:pt idx="8">
                  <c:v>11.534347826086956</c:v>
                </c:pt>
                <c:pt idx="9">
                  <c:v>14.270512820512819</c:v>
                </c:pt>
                <c:pt idx="10">
                  <c:v>13.97037037037037</c:v>
                </c:pt>
                <c:pt idx="11">
                  <c:v>11.916666666666666</c:v>
                </c:pt>
              </c:numCache>
            </c:numRef>
          </c:val>
        </c:ser>
        <c:ser>
          <c:idx val="1"/>
          <c:order val="1"/>
          <c:tx>
            <c:strRef>
              <c:f>'PPT SS COMMISSION'!$C$220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COMMISSION'!$A$221:$A$233</c:f>
              <c:strCache>
                <c:ptCount val="12"/>
                <c:pt idx="0">
                  <c:v>CFA DES DOUETS</c:v>
                </c:pt>
                <c:pt idx="1">
                  <c:v>IME ST MARTIN DOUETS</c:v>
                </c:pt>
                <c:pt idx="2">
                  <c:v>LP ALBERT BAYET</c:v>
                </c:pt>
                <c:pt idx="3">
                  <c:v>LP D'ARSONVAL</c:v>
                </c:pt>
                <c:pt idx="4">
                  <c:v>LP FRANCOIS CLOUET</c:v>
                </c:pt>
                <c:pt idx="5">
                  <c:v>LP GUSTAVE EIFFEL</c:v>
                </c:pt>
                <c:pt idx="6">
                  <c:v>LP MARTIN NADAUD</c:v>
                </c:pt>
                <c:pt idx="7">
                  <c:v>LP SAINT VINCENT DE</c:v>
                </c:pt>
                <c:pt idx="8">
                  <c:v>LP VICTOR LALOUX</c:v>
                </c:pt>
                <c:pt idx="9">
                  <c:v>LPO FRANCOIS RABELAI</c:v>
                </c:pt>
                <c:pt idx="10">
                  <c:v>LYC SAINT GATIEN</c:v>
                </c:pt>
                <c:pt idx="11">
                  <c:v>LYC STE MARGUERITE</c:v>
                </c:pt>
              </c:strCache>
            </c:strRef>
          </c:cat>
          <c:val>
            <c:numRef>
              <c:f>'PPT SS COMMISSION'!$C$221:$C$233</c:f>
              <c:numCache>
                <c:formatCode>0.00</c:formatCode>
                <c:ptCount val="12"/>
                <c:pt idx="0">
                  <c:v>13.791666666666666</c:v>
                </c:pt>
                <c:pt idx="1">
                  <c:v>9.5</c:v>
                </c:pt>
                <c:pt idx="2">
                  <c:v>12.670833333333333</c:v>
                </c:pt>
                <c:pt idx="3">
                  <c:v>13.237454545454545</c:v>
                </c:pt>
                <c:pt idx="4">
                  <c:v>13.320696324951642</c:v>
                </c:pt>
                <c:pt idx="5">
                  <c:v>14.337037037037037</c:v>
                </c:pt>
                <c:pt idx="6">
                  <c:v>11.965634674922599</c:v>
                </c:pt>
                <c:pt idx="7">
                  <c:v>12.2579185520362</c:v>
                </c:pt>
                <c:pt idx="8">
                  <c:v>12.079664570230602</c:v>
                </c:pt>
                <c:pt idx="9">
                  <c:v>12.534722222222221</c:v>
                </c:pt>
                <c:pt idx="10">
                  <c:v>14.254285714285711</c:v>
                </c:pt>
                <c:pt idx="11">
                  <c:v>13.527397260273972</c:v>
                </c:pt>
              </c:numCache>
            </c:numRef>
          </c:val>
        </c:ser>
        <c:ser>
          <c:idx val="2"/>
          <c:order val="2"/>
          <c:tx>
            <c:strRef>
              <c:f>'PPT SS COMMISSION'!$D$220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COMMISSION'!$A$221:$A$233</c:f>
              <c:strCache>
                <c:ptCount val="12"/>
                <c:pt idx="0">
                  <c:v>CFA DES DOUETS</c:v>
                </c:pt>
                <c:pt idx="1">
                  <c:v>IME ST MARTIN DOUETS</c:v>
                </c:pt>
                <c:pt idx="2">
                  <c:v>LP ALBERT BAYET</c:v>
                </c:pt>
                <c:pt idx="3">
                  <c:v>LP D'ARSONVAL</c:v>
                </c:pt>
                <c:pt idx="4">
                  <c:v>LP FRANCOIS CLOUET</c:v>
                </c:pt>
                <c:pt idx="5">
                  <c:v>LP GUSTAVE EIFFEL</c:v>
                </c:pt>
                <c:pt idx="6">
                  <c:v>LP MARTIN NADAUD</c:v>
                </c:pt>
                <c:pt idx="7">
                  <c:v>LP SAINT VINCENT DE</c:v>
                </c:pt>
                <c:pt idx="8">
                  <c:v>LP VICTOR LALOUX</c:v>
                </c:pt>
                <c:pt idx="9">
                  <c:v>LPO FRANCOIS RABELAI</c:v>
                </c:pt>
                <c:pt idx="10">
                  <c:v>LYC SAINT GATIEN</c:v>
                </c:pt>
                <c:pt idx="11">
                  <c:v>LYC STE MARGUERITE</c:v>
                </c:pt>
              </c:strCache>
            </c:strRef>
          </c:cat>
          <c:val>
            <c:numRef>
              <c:f>'PPT SS COMMISSION'!$D$221:$D$233</c:f>
              <c:numCache>
                <c:formatCode>0.00</c:formatCode>
                <c:ptCount val="12"/>
                <c:pt idx="1">
                  <c:v>12.5</c:v>
                </c:pt>
                <c:pt idx="2">
                  <c:v>13.016032064128256</c:v>
                </c:pt>
                <c:pt idx="3">
                  <c:v>13.228363636363627</c:v>
                </c:pt>
                <c:pt idx="4">
                  <c:v>13.97272727272728</c:v>
                </c:pt>
                <c:pt idx="5">
                  <c:v>13.713242009132419</c:v>
                </c:pt>
                <c:pt idx="6">
                  <c:v>12.643063583815032</c:v>
                </c:pt>
                <c:pt idx="7">
                  <c:v>12.694000000000001</c:v>
                </c:pt>
                <c:pt idx="8">
                  <c:v>13.081584158415842</c:v>
                </c:pt>
                <c:pt idx="9">
                  <c:v>12.146875000000001</c:v>
                </c:pt>
                <c:pt idx="10">
                  <c:v>12.533707865168539</c:v>
                </c:pt>
                <c:pt idx="11">
                  <c:v>12.116666666666665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589312"/>
        <c:axId val="593598720"/>
      </c:barChart>
      <c:catAx>
        <c:axId val="59358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598720"/>
        <c:crosses val="autoZero"/>
        <c:auto val="1"/>
        <c:lblAlgn val="ctr"/>
        <c:lblOffset val="100"/>
        <c:noMultiLvlLbl val="0"/>
      </c:catAx>
      <c:valAx>
        <c:axId val="59359872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589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22413970006752"/>
          <c:y val="2.7287270909318349E-2"/>
          <c:w val="0.63486451331036364"/>
          <c:h val="0.88723659542557176"/>
        </c:manualLayout>
      </c:layout>
      <c:barChart>
        <c:barDir val="bar"/>
        <c:grouping val="stacked"/>
        <c:varyColors val="0"/>
        <c:ser>
          <c:idx val="0"/>
          <c:order val="0"/>
          <c:tx>
            <c:v>Effectifs Filles</c:v>
          </c:tx>
          <c:spPr>
            <a:solidFill>
              <a:srgbClr val="FF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'DONNEES APSA'!$AF$5:$AF$34</c:f>
              <c:strCache>
                <c:ptCount val="30"/>
                <c:pt idx="0">
                  <c:v>AEROBIC</c:v>
                </c:pt>
                <c:pt idx="1">
                  <c:v>JUDO</c:v>
                </c:pt>
                <c:pt idx="2">
                  <c:v>SAUT DE CHEVAL</c:v>
                </c:pt>
                <c:pt idx="3">
                  <c:v>ARTS DU CIRQUE</c:v>
                </c:pt>
                <c:pt idx="4">
                  <c:v>SAVATE BOXE FRANCAISE</c:v>
                </c:pt>
                <c:pt idx="5">
                  <c:v>RUGBY</c:v>
                </c:pt>
                <c:pt idx="6">
                  <c:v>DISQUE</c:v>
                </c:pt>
                <c:pt idx="7">
                  <c:v>SAUVETAGE</c:v>
                </c:pt>
                <c:pt idx="8">
                  <c:v>FUTSAL</c:v>
                </c:pt>
                <c:pt idx="9">
                  <c:v>ULTIMATE</c:v>
                </c:pt>
                <c:pt idx="10">
                  <c:v>VOLLEY-BALL</c:v>
                </c:pt>
                <c:pt idx="11">
                  <c:v>LANCER DU JAVELOT</c:v>
                </c:pt>
                <c:pt idx="12">
                  <c:v>DANSE</c:v>
                </c:pt>
                <c:pt idx="13">
                  <c:v>NATATION DE VITESSE</c:v>
                </c:pt>
                <c:pt idx="14">
                  <c:v>FOOTBALL</c:v>
                </c:pt>
                <c:pt idx="15">
                  <c:v>GYMNASTIQUE (SOL ET AGRES)</c:v>
                </c:pt>
                <c:pt idx="16">
                  <c:v>RELAIS VITESSE</c:v>
                </c:pt>
                <c:pt idx="17">
                  <c:v>BASKET-BALL</c:v>
                </c:pt>
                <c:pt idx="18">
                  <c:v>COURSE D'ORIENTATION</c:v>
                </c:pt>
                <c:pt idx="19">
                  <c:v>VELO TOUT TERRAIN</c:v>
                </c:pt>
                <c:pt idx="20">
                  <c:v>TENNIS DE TABLE</c:v>
                </c:pt>
                <c:pt idx="21">
                  <c:v>HANDBALL</c:v>
                </c:pt>
                <c:pt idx="22">
                  <c:v>SAUT EN PENTABOND</c:v>
                </c:pt>
                <c:pt idx="23">
                  <c:v>STEP</c:v>
                </c:pt>
                <c:pt idx="24">
                  <c:v>ESCALADE</c:v>
                </c:pt>
                <c:pt idx="25">
                  <c:v>COURSE EN DUREE</c:v>
                </c:pt>
                <c:pt idx="26">
                  <c:v>ACROSPORT</c:v>
                </c:pt>
                <c:pt idx="27">
                  <c:v>BADMINTON</c:v>
                </c:pt>
                <c:pt idx="28">
                  <c:v>COURSE DE DEMI-FOND</c:v>
                </c:pt>
                <c:pt idx="29">
                  <c:v>MUSCULATION</c:v>
                </c:pt>
              </c:strCache>
            </c:strRef>
          </c:cat>
          <c:val>
            <c:numRef>
              <c:f>'DONNEES APSA'!$AJ$5:$AJ$34</c:f>
              <c:numCache>
                <c:formatCode>0</c:formatCode>
                <c:ptCount val="30"/>
                <c:pt idx="0">
                  <c:v>21</c:v>
                </c:pt>
                <c:pt idx="1">
                  <c:v>14</c:v>
                </c:pt>
                <c:pt idx="2">
                  <c:v>2</c:v>
                </c:pt>
                <c:pt idx="3">
                  <c:v>24</c:v>
                </c:pt>
                <c:pt idx="4">
                  <c:v>24</c:v>
                </c:pt>
                <c:pt idx="5">
                  <c:v>13</c:v>
                </c:pt>
                <c:pt idx="6">
                  <c:v>93</c:v>
                </c:pt>
                <c:pt idx="7">
                  <c:v>116</c:v>
                </c:pt>
                <c:pt idx="8">
                  <c:v>17</c:v>
                </c:pt>
                <c:pt idx="9">
                  <c:v>146</c:v>
                </c:pt>
                <c:pt idx="10">
                  <c:v>146</c:v>
                </c:pt>
                <c:pt idx="11">
                  <c:v>82</c:v>
                </c:pt>
                <c:pt idx="12">
                  <c:v>291</c:v>
                </c:pt>
                <c:pt idx="13">
                  <c:v>213</c:v>
                </c:pt>
                <c:pt idx="14">
                  <c:v>13</c:v>
                </c:pt>
                <c:pt idx="15">
                  <c:v>231</c:v>
                </c:pt>
                <c:pt idx="16">
                  <c:v>265</c:v>
                </c:pt>
                <c:pt idx="17">
                  <c:v>319</c:v>
                </c:pt>
                <c:pt idx="18" formatCode="General">
                  <c:v>485</c:v>
                </c:pt>
                <c:pt idx="19">
                  <c:v>213</c:v>
                </c:pt>
                <c:pt idx="20">
                  <c:v>213</c:v>
                </c:pt>
                <c:pt idx="21">
                  <c:v>440</c:v>
                </c:pt>
                <c:pt idx="22">
                  <c:v>467</c:v>
                </c:pt>
                <c:pt idx="23">
                  <c:v>850</c:v>
                </c:pt>
                <c:pt idx="24">
                  <c:v>407</c:v>
                </c:pt>
                <c:pt idx="25">
                  <c:v>304</c:v>
                </c:pt>
                <c:pt idx="26">
                  <c:v>778</c:v>
                </c:pt>
                <c:pt idx="27">
                  <c:v>1262</c:v>
                </c:pt>
                <c:pt idx="28">
                  <c:v>697</c:v>
                </c:pt>
                <c:pt idx="29">
                  <c:v>956</c:v>
                </c:pt>
              </c:numCache>
            </c:numRef>
          </c:val>
        </c:ser>
        <c:ser>
          <c:idx val="1"/>
          <c:order val="1"/>
          <c:tx>
            <c:v>Effectifs Garçons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'DONNEES APSA'!$AF$5:$AF$34</c:f>
              <c:strCache>
                <c:ptCount val="30"/>
                <c:pt idx="0">
                  <c:v>AEROBIC</c:v>
                </c:pt>
                <c:pt idx="1">
                  <c:v>JUDO</c:v>
                </c:pt>
                <c:pt idx="2">
                  <c:v>SAUT DE CHEVAL</c:v>
                </c:pt>
                <c:pt idx="3">
                  <c:v>ARTS DU CIRQUE</c:v>
                </c:pt>
                <c:pt idx="4">
                  <c:v>SAVATE BOXE FRANCAISE</c:v>
                </c:pt>
                <c:pt idx="5">
                  <c:v>RUGBY</c:v>
                </c:pt>
                <c:pt idx="6">
                  <c:v>DISQUE</c:v>
                </c:pt>
                <c:pt idx="7">
                  <c:v>SAUVETAGE</c:v>
                </c:pt>
                <c:pt idx="8">
                  <c:v>FUTSAL</c:v>
                </c:pt>
                <c:pt idx="9">
                  <c:v>ULTIMATE</c:v>
                </c:pt>
                <c:pt idx="10">
                  <c:v>VOLLEY-BALL</c:v>
                </c:pt>
                <c:pt idx="11">
                  <c:v>LANCER DU JAVELOT</c:v>
                </c:pt>
                <c:pt idx="12">
                  <c:v>DANSE</c:v>
                </c:pt>
                <c:pt idx="13">
                  <c:v>NATATION DE VITESSE</c:v>
                </c:pt>
                <c:pt idx="14">
                  <c:v>FOOTBALL</c:v>
                </c:pt>
                <c:pt idx="15">
                  <c:v>GYMNASTIQUE (SOL ET AGRES)</c:v>
                </c:pt>
                <c:pt idx="16">
                  <c:v>RELAIS VITESSE</c:v>
                </c:pt>
                <c:pt idx="17">
                  <c:v>BASKET-BALL</c:v>
                </c:pt>
                <c:pt idx="18">
                  <c:v>COURSE D'ORIENTATION</c:v>
                </c:pt>
                <c:pt idx="19">
                  <c:v>VELO TOUT TERRAIN</c:v>
                </c:pt>
                <c:pt idx="20">
                  <c:v>TENNIS DE TABLE</c:v>
                </c:pt>
                <c:pt idx="21">
                  <c:v>HANDBALL</c:v>
                </c:pt>
                <c:pt idx="22">
                  <c:v>SAUT EN PENTABOND</c:v>
                </c:pt>
                <c:pt idx="23">
                  <c:v>STEP</c:v>
                </c:pt>
                <c:pt idx="24">
                  <c:v>ESCALADE</c:v>
                </c:pt>
                <c:pt idx="25">
                  <c:v>COURSE EN DUREE</c:v>
                </c:pt>
                <c:pt idx="26">
                  <c:v>ACROSPORT</c:v>
                </c:pt>
                <c:pt idx="27">
                  <c:v>BADMINTON</c:v>
                </c:pt>
                <c:pt idx="28">
                  <c:v>COURSE DE DEMI-FOND</c:v>
                </c:pt>
                <c:pt idx="29">
                  <c:v>MUSCULATION</c:v>
                </c:pt>
              </c:strCache>
            </c:strRef>
          </c:cat>
          <c:val>
            <c:numRef>
              <c:f>'DONNEES APSA'!$AH$5:$AH$34</c:f>
              <c:numCache>
                <c:formatCode>0</c:formatCode>
                <c:ptCount val="30"/>
                <c:pt idx="0">
                  <c:v>0</c:v>
                </c:pt>
                <c:pt idx="1">
                  <c:v>26</c:v>
                </c:pt>
                <c:pt idx="2">
                  <c:v>49</c:v>
                </c:pt>
                <c:pt idx="3">
                  <c:v>32</c:v>
                </c:pt>
                <c:pt idx="4">
                  <c:v>35</c:v>
                </c:pt>
                <c:pt idx="5">
                  <c:v>72</c:v>
                </c:pt>
                <c:pt idx="6">
                  <c:v>94</c:v>
                </c:pt>
                <c:pt idx="7">
                  <c:v>116</c:v>
                </c:pt>
                <c:pt idx="8">
                  <c:v>228</c:v>
                </c:pt>
                <c:pt idx="9">
                  <c:v>119</c:v>
                </c:pt>
                <c:pt idx="10">
                  <c:v>119</c:v>
                </c:pt>
                <c:pt idx="11">
                  <c:v>226</c:v>
                </c:pt>
                <c:pt idx="12">
                  <c:v>36</c:v>
                </c:pt>
                <c:pt idx="13">
                  <c:v>184</c:v>
                </c:pt>
                <c:pt idx="14">
                  <c:v>389</c:v>
                </c:pt>
                <c:pt idx="15">
                  <c:v>190</c:v>
                </c:pt>
                <c:pt idx="16">
                  <c:v>442</c:v>
                </c:pt>
                <c:pt idx="17">
                  <c:v>469</c:v>
                </c:pt>
                <c:pt idx="18" formatCode="General">
                  <c:v>508</c:v>
                </c:pt>
                <c:pt idx="19">
                  <c:v>799</c:v>
                </c:pt>
                <c:pt idx="20">
                  <c:v>799</c:v>
                </c:pt>
                <c:pt idx="21">
                  <c:v>676</c:v>
                </c:pt>
                <c:pt idx="22">
                  <c:v>657</c:v>
                </c:pt>
                <c:pt idx="23">
                  <c:v>285</c:v>
                </c:pt>
                <c:pt idx="24">
                  <c:v>776</c:v>
                </c:pt>
                <c:pt idx="25">
                  <c:v>1053</c:v>
                </c:pt>
                <c:pt idx="26">
                  <c:v>658</c:v>
                </c:pt>
                <c:pt idx="27">
                  <c:v>1257</c:v>
                </c:pt>
                <c:pt idx="28">
                  <c:v>1975</c:v>
                </c:pt>
                <c:pt idx="29">
                  <c:v>2161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55860312"/>
        <c:axId val="455860704"/>
      </c:barChart>
      <c:catAx>
        <c:axId val="455860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586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5860704"/>
        <c:scaling>
          <c:orientation val="minMax"/>
          <c:max val="35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58603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509049504733106"/>
          <c:y val="0.45419643113538594"/>
          <c:w val="0.19996762105631277"/>
          <c:h val="0.13114537925647696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  <c:userShapes r:id="rId3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dynamique7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 pour les établissements du 37 (2/2)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COMMISSION'!$M$220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COMMISSION'!$L$221:$L$235</c:f>
              <c:strCache>
                <c:ptCount val="14"/>
                <c:pt idx="0">
                  <c:v>BTP CFA 37</c:v>
                </c:pt>
                <c:pt idx="1">
                  <c:v>CFA CARTIF</c:v>
                </c:pt>
                <c:pt idx="2">
                  <c:v>CFA DE LA PROPRETE</c:v>
                </c:pt>
                <c:pt idx="3">
                  <c:v>CFAI CENTRE ANT. AMB</c:v>
                </c:pt>
                <c:pt idx="4">
                  <c:v>ITEP METTRAY</c:v>
                </c:pt>
                <c:pt idx="5">
                  <c:v>LP BEAUREGARD</c:v>
                </c:pt>
                <c:pt idx="6">
                  <c:v>LP EMILE DELATAILLE</c:v>
                </c:pt>
                <c:pt idx="7">
                  <c:v>LP FRANCOIS CLOUET</c:v>
                </c:pt>
                <c:pt idx="8">
                  <c:v>LP HENRI BECQUEREL</c:v>
                </c:pt>
                <c:pt idx="9">
                  <c:v>LP JEAN CHAPTAL</c:v>
                </c:pt>
                <c:pt idx="10">
                  <c:v>LP JOSEPH CUGNOT</c:v>
                </c:pt>
                <c:pt idx="11">
                  <c:v>LP SAINT MARTIN</c:v>
                </c:pt>
                <c:pt idx="12">
                  <c:v>LYC ESTHETIQUE DE TO</c:v>
                </c:pt>
                <c:pt idx="13">
                  <c:v>LYC FONTIVILLE</c:v>
                </c:pt>
              </c:strCache>
            </c:strRef>
          </c:cat>
          <c:val>
            <c:numRef>
              <c:f>'PPT SS COMMISSION'!$M$221:$M$235</c:f>
              <c:numCache>
                <c:formatCode>0.00</c:formatCode>
                <c:ptCount val="14"/>
                <c:pt idx="0">
                  <c:v>12.137285902503276</c:v>
                </c:pt>
                <c:pt idx="1">
                  <c:v>13.666666666666666</c:v>
                </c:pt>
                <c:pt idx="2">
                  <c:v>12.509803921568627</c:v>
                </c:pt>
                <c:pt idx="3">
                  <c:v>13.533333333333337</c:v>
                </c:pt>
                <c:pt idx="4">
                  <c:v>11.333333333333334</c:v>
                </c:pt>
                <c:pt idx="5">
                  <c:v>11.994623655913978</c:v>
                </c:pt>
                <c:pt idx="6">
                  <c:v>12.609890109890109</c:v>
                </c:pt>
                <c:pt idx="7">
                  <c:v>12.295705521472398</c:v>
                </c:pt>
                <c:pt idx="8">
                  <c:v>12.089072847682113</c:v>
                </c:pt>
                <c:pt idx="9">
                  <c:v>14.308049535603718</c:v>
                </c:pt>
                <c:pt idx="10">
                  <c:v>13.678423236514519</c:v>
                </c:pt>
                <c:pt idx="11">
                  <c:v>13.511111111111111</c:v>
                </c:pt>
                <c:pt idx="12">
                  <c:v>12.282608695652174</c:v>
                </c:pt>
                <c:pt idx="13">
                  <c:v>12.678409090909089</c:v>
                </c:pt>
              </c:numCache>
            </c:numRef>
          </c:val>
        </c:ser>
        <c:ser>
          <c:idx val="1"/>
          <c:order val="1"/>
          <c:tx>
            <c:strRef>
              <c:f>'PPT SS COMMISSION'!$N$220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COMMISSION'!$L$221:$L$235</c:f>
              <c:strCache>
                <c:ptCount val="14"/>
                <c:pt idx="0">
                  <c:v>BTP CFA 37</c:v>
                </c:pt>
                <c:pt idx="1">
                  <c:v>CFA CARTIF</c:v>
                </c:pt>
                <c:pt idx="2">
                  <c:v>CFA DE LA PROPRETE</c:v>
                </c:pt>
                <c:pt idx="3">
                  <c:v>CFAI CENTRE ANT. AMB</c:v>
                </c:pt>
                <c:pt idx="4">
                  <c:v>ITEP METTRAY</c:v>
                </c:pt>
                <c:pt idx="5">
                  <c:v>LP BEAUREGARD</c:v>
                </c:pt>
                <c:pt idx="6">
                  <c:v>LP EMILE DELATAILLE</c:v>
                </c:pt>
                <c:pt idx="7">
                  <c:v>LP FRANCOIS CLOUET</c:v>
                </c:pt>
                <c:pt idx="8">
                  <c:v>LP HENRI BECQUEREL</c:v>
                </c:pt>
                <c:pt idx="9">
                  <c:v>LP JEAN CHAPTAL</c:v>
                </c:pt>
                <c:pt idx="10">
                  <c:v>LP JOSEPH CUGNOT</c:v>
                </c:pt>
                <c:pt idx="11">
                  <c:v>LP SAINT MARTIN</c:v>
                </c:pt>
                <c:pt idx="12">
                  <c:v>LYC ESTHETIQUE DE TO</c:v>
                </c:pt>
                <c:pt idx="13">
                  <c:v>LYC FONTIVILLE</c:v>
                </c:pt>
              </c:strCache>
            </c:strRef>
          </c:cat>
          <c:val>
            <c:numRef>
              <c:f>'PPT SS COMMISSION'!$N$221:$N$235</c:f>
              <c:numCache>
                <c:formatCode>0.00</c:formatCode>
                <c:ptCount val="14"/>
                <c:pt idx="0">
                  <c:v>12.028192371475928</c:v>
                </c:pt>
                <c:pt idx="1">
                  <c:v>13.777777777777779</c:v>
                </c:pt>
                <c:pt idx="2">
                  <c:v>12.041666666666666</c:v>
                </c:pt>
                <c:pt idx="3">
                  <c:v>13.174796747967479</c:v>
                </c:pt>
                <c:pt idx="5">
                  <c:v>9.6194968553459113</c:v>
                </c:pt>
                <c:pt idx="6">
                  <c:v>12.337004405286343</c:v>
                </c:pt>
                <c:pt idx="7">
                  <c:v>13.320696324951642</c:v>
                </c:pt>
                <c:pt idx="8">
                  <c:v>13.337037037037023</c:v>
                </c:pt>
                <c:pt idx="9">
                  <c:v>13.965806451612902</c:v>
                </c:pt>
                <c:pt idx="10">
                  <c:v>13.427857142857123</c:v>
                </c:pt>
                <c:pt idx="11">
                  <c:v>12.913043478260869</c:v>
                </c:pt>
                <c:pt idx="12">
                  <c:v>14.361250000000002</c:v>
                </c:pt>
                <c:pt idx="13">
                  <c:v>12.583333333333334</c:v>
                </c:pt>
              </c:numCache>
            </c:numRef>
          </c:val>
        </c:ser>
        <c:ser>
          <c:idx val="2"/>
          <c:order val="2"/>
          <c:tx>
            <c:strRef>
              <c:f>'PPT SS COMMISSION'!$O$220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COMMISSION'!$L$221:$L$235</c:f>
              <c:strCache>
                <c:ptCount val="14"/>
                <c:pt idx="0">
                  <c:v>BTP CFA 37</c:v>
                </c:pt>
                <c:pt idx="1">
                  <c:v>CFA CARTIF</c:v>
                </c:pt>
                <c:pt idx="2">
                  <c:v>CFA DE LA PROPRETE</c:v>
                </c:pt>
                <c:pt idx="3">
                  <c:v>CFAI CENTRE ANT. AMB</c:v>
                </c:pt>
                <c:pt idx="4">
                  <c:v>ITEP METTRAY</c:v>
                </c:pt>
                <c:pt idx="5">
                  <c:v>LP BEAUREGARD</c:v>
                </c:pt>
                <c:pt idx="6">
                  <c:v>LP EMILE DELATAILLE</c:v>
                </c:pt>
                <c:pt idx="7">
                  <c:v>LP FRANCOIS CLOUET</c:v>
                </c:pt>
                <c:pt idx="8">
                  <c:v>LP HENRI BECQUEREL</c:v>
                </c:pt>
                <c:pt idx="9">
                  <c:v>LP JEAN CHAPTAL</c:v>
                </c:pt>
                <c:pt idx="10">
                  <c:v>LP JOSEPH CUGNOT</c:v>
                </c:pt>
                <c:pt idx="11">
                  <c:v>LP SAINT MARTIN</c:v>
                </c:pt>
                <c:pt idx="12">
                  <c:v>LYC ESTHETIQUE DE TO</c:v>
                </c:pt>
                <c:pt idx="13">
                  <c:v>LYC FONTIVILLE</c:v>
                </c:pt>
              </c:strCache>
            </c:strRef>
          </c:cat>
          <c:val>
            <c:numRef>
              <c:f>'PPT SS COMMISSION'!$O$221:$O$235</c:f>
              <c:numCache>
                <c:formatCode>0.00</c:formatCode>
                <c:ptCount val="14"/>
                <c:pt idx="0">
                  <c:v>11.571992110453632</c:v>
                </c:pt>
                <c:pt idx="1">
                  <c:v>13.089743589743589</c:v>
                </c:pt>
                <c:pt idx="2">
                  <c:v>13.476190476190476</c:v>
                </c:pt>
                <c:pt idx="3">
                  <c:v>13.40666666666667</c:v>
                </c:pt>
                <c:pt idx="5">
                  <c:v>11.094202898550725</c:v>
                </c:pt>
                <c:pt idx="6">
                  <c:v>12.466019417475728</c:v>
                </c:pt>
                <c:pt idx="7">
                  <c:v>13.97272727272728</c:v>
                </c:pt>
                <c:pt idx="8">
                  <c:v>13.50499999999999</c:v>
                </c:pt>
                <c:pt idx="9">
                  <c:v>14.065925925925926</c:v>
                </c:pt>
                <c:pt idx="10">
                  <c:v>12.835357142857141</c:v>
                </c:pt>
                <c:pt idx="11">
                  <c:v>14.512048192771084</c:v>
                </c:pt>
                <c:pt idx="12">
                  <c:v>13.119718309859154</c:v>
                </c:pt>
                <c:pt idx="13">
                  <c:v>13.786324786324787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600288"/>
        <c:axId val="593600680"/>
      </c:barChart>
      <c:catAx>
        <c:axId val="59360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600680"/>
        <c:crosses val="autoZero"/>
        <c:auto val="1"/>
        <c:lblAlgn val="ctr"/>
        <c:lblOffset val="100"/>
        <c:noMultiLvlLbl val="0"/>
      </c:catAx>
      <c:valAx>
        <c:axId val="59360068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600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41</c:v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ETAB'!$J$79:$J$91</c:f>
                <c:numCache>
                  <c:formatCode>General</c:formatCode>
                  <c:ptCount val="13"/>
                  <c:pt idx="0">
                    <c:v>3.7975317107991073</c:v>
                  </c:pt>
                  <c:pt idx="1">
                    <c:v>3.7950171290063754</c:v>
                  </c:pt>
                  <c:pt idx="2">
                    <c:v>3.1668287228344965</c:v>
                  </c:pt>
                  <c:pt idx="3">
                    <c:v>3.1759037073470151</c:v>
                  </c:pt>
                  <c:pt idx="4">
                    <c:v>0</c:v>
                  </c:pt>
                  <c:pt idx="5">
                    <c:v>3.6279171868277929</c:v>
                  </c:pt>
                  <c:pt idx="6">
                    <c:v>3.5040274825972846</c:v>
                  </c:pt>
                  <c:pt idx="7">
                    <c:v>3.8658593749122865</c:v>
                  </c:pt>
                  <c:pt idx="8">
                    <c:v>3.6110924901944079</c:v>
                  </c:pt>
                  <c:pt idx="9">
                    <c:v>2.9262523738962498</c:v>
                  </c:pt>
                  <c:pt idx="10">
                    <c:v>3.4526783305603472</c:v>
                  </c:pt>
                  <c:pt idx="11">
                    <c:v>5.7207893297652159</c:v>
                  </c:pt>
                  <c:pt idx="12">
                    <c:v>1.5456030825826172</c:v>
                  </c:pt>
                </c:numCache>
              </c:numRef>
            </c:plus>
            <c:minus>
              <c:numRef>
                <c:f>'DONNEES ETAB'!$J$79:$J$91</c:f>
                <c:numCache>
                  <c:formatCode>General</c:formatCode>
                  <c:ptCount val="13"/>
                  <c:pt idx="0">
                    <c:v>3.7975317107991073</c:v>
                  </c:pt>
                  <c:pt idx="1">
                    <c:v>3.7950171290063754</c:v>
                  </c:pt>
                  <c:pt idx="2">
                    <c:v>3.1668287228344965</c:v>
                  </c:pt>
                  <c:pt idx="3">
                    <c:v>3.1759037073470151</c:v>
                  </c:pt>
                  <c:pt idx="4">
                    <c:v>0</c:v>
                  </c:pt>
                  <c:pt idx="5">
                    <c:v>3.6279171868277929</c:v>
                  </c:pt>
                  <c:pt idx="6">
                    <c:v>3.5040274825972846</c:v>
                  </c:pt>
                  <c:pt idx="7">
                    <c:v>3.8658593749122865</c:v>
                  </c:pt>
                  <c:pt idx="8">
                    <c:v>3.6110924901944079</c:v>
                  </c:pt>
                  <c:pt idx="9">
                    <c:v>2.9262523738962498</c:v>
                  </c:pt>
                  <c:pt idx="10">
                    <c:v>3.4526783305603472</c:v>
                  </c:pt>
                  <c:pt idx="11">
                    <c:v>5.7207893297652159</c:v>
                  </c:pt>
                  <c:pt idx="12">
                    <c:v>1.5456030825826172</c:v>
                  </c:pt>
                </c:numCache>
              </c:numRef>
            </c:minus>
          </c:errBars>
          <c:cat>
            <c:strRef>
              <c:f>'DONNEES ETAB'!$G$79:$G$91</c:f>
              <c:strCache>
                <c:ptCount val="13"/>
                <c:pt idx="0">
                  <c:v>LPO AUGUSTIN THIERRY</c:v>
                </c:pt>
                <c:pt idx="1">
                  <c:v>LPO RONSARD</c:v>
                </c:pt>
                <c:pt idx="2">
                  <c:v>LP ANDRE AMPERE</c:v>
                </c:pt>
                <c:pt idx="3">
                  <c:v>LP DENIS PAPIN</c:v>
                </c:pt>
                <c:pt idx="4">
                  <c:v>CFA  INTERPROF CH ME</c:v>
                </c:pt>
                <c:pt idx="5">
                  <c:v>CFA AFORPROBA 41</c:v>
                </c:pt>
                <c:pt idx="6">
                  <c:v>LYC LA PROVIDENCE</c:v>
                </c:pt>
                <c:pt idx="7">
                  <c:v>LP ST AIGNAN 41</c:v>
                </c:pt>
                <c:pt idx="8">
                  <c:v>LP SONIA DELAUNAY</c:v>
                </c:pt>
                <c:pt idx="9">
                  <c:v>LPO HOTEL. ET TOURIS</c:v>
                </c:pt>
                <c:pt idx="10">
                  <c:v>LYC SAINT JOSEPH</c:v>
                </c:pt>
                <c:pt idx="11">
                  <c:v>CFAS 41</c:v>
                </c:pt>
                <c:pt idx="12">
                  <c:v>EME  IME LES GROUETS</c:v>
                </c:pt>
              </c:strCache>
            </c:strRef>
          </c:cat>
          <c:val>
            <c:numRef>
              <c:f>'DONNEES ETAB'!$I$79:$I$91</c:f>
              <c:numCache>
                <c:formatCode>0.00</c:formatCode>
                <c:ptCount val="13"/>
                <c:pt idx="0">
                  <c:v>13.939204545454544</c:v>
                </c:pt>
                <c:pt idx="1">
                  <c:v>11.295652173913044</c:v>
                </c:pt>
                <c:pt idx="2">
                  <c:v>13.305810397553516</c:v>
                </c:pt>
                <c:pt idx="3">
                  <c:v>13.662207357859531</c:v>
                </c:pt>
                <c:pt idx="4">
                  <c:v>0</c:v>
                </c:pt>
                <c:pt idx="5">
                  <c:v>11.985426008968609</c:v>
                </c:pt>
                <c:pt idx="6">
                  <c:v>12.900597014925381</c:v>
                </c:pt>
                <c:pt idx="7">
                  <c:v>12.788541666666665</c:v>
                </c:pt>
                <c:pt idx="8">
                  <c:v>13.138362760834667</c:v>
                </c:pt>
                <c:pt idx="9">
                  <c:v>13.334170854271356</c:v>
                </c:pt>
                <c:pt idx="10">
                  <c:v>11.388888888888889</c:v>
                </c:pt>
                <c:pt idx="11">
                  <c:v>8.2083333333333339</c:v>
                </c:pt>
                <c:pt idx="12">
                  <c:v>13.833333333333334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593603032"/>
        <c:axId val="593601856"/>
      </c:barChart>
      <c:lineChart>
        <c:grouping val="standard"/>
        <c:varyColors val="0"/>
        <c:ser>
          <c:idx val="1"/>
          <c:order val="1"/>
          <c:tx>
            <c:v>Moyenne Dept 41 : 12,93</c:v>
          </c:tx>
          <c:marker>
            <c:symbol val="none"/>
          </c:marker>
          <c:cat>
            <c:strRef>
              <c:f>'DONNEES ETAB'!$G$79:$G$91</c:f>
              <c:strCache>
                <c:ptCount val="13"/>
                <c:pt idx="0">
                  <c:v>LPO AUGUSTIN THIERRY</c:v>
                </c:pt>
                <c:pt idx="1">
                  <c:v>LPO RONSARD</c:v>
                </c:pt>
                <c:pt idx="2">
                  <c:v>LP ANDRE AMPERE</c:v>
                </c:pt>
                <c:pt idx="3">
                  <c:v>LP DENIS PAPIN</c:v>
                </c:pt>
                <c:pt idx="4">
                  <c:v>CFA  INTERPROF CH ME</c:v>
                </c:pt>
                <c:pt idx="5">
                  <c:v>CFA AFORPROBA 41</c:v>
                </c:pt>
                <c:pt idx="6">
                  <c:v>LYC LA PROVIDENCE</c:v>
                </c:pt>
                <c:pt idx="7">
                  <c:v>LP ST AIGNAN 41</c:v>
                </c:pt>
                <c:pt idx="8">
                  <c:v>LP SONIA DELAUNAY</c:v>
                </c:pt>
                <c:pt idx="9">
                  <c:v>LPO HOTEL. ET TOURIS</c:v>
                </c:pt>
                <c:pt idx="10">
                  <c:v>LYC SAINT JOSEPH</c:v>
                </c:pt>
                <c:pt idx="11">
                  <c:v>CFAS 41</c:v>
                </c:pt>
                <c:pt idx="12">
                  <c:v>EME  IME LES GROUETS</c:v>
                </c:pt>
              </c:strCache>
            </c:strRef>
          </c:cat>
          <c:val>
            <c:numRef>
              <c:f>'DONNEES ETAB'!$K$79:$K$91</c:f>
              <c:numCache>
                <c:formatCode>0.00</c:formatCode>
                <c:ptCount val="13"/>
                <c:pt idx="0">
                  <c:v>12.929174245180066</c:v>
                </c:pt>
                <c:pt idx="1">
                  <c:v>12.929174245180066</c:v>
                </c:pt>
                <c:pt idx="2">
                  <c:v>12.929174245180066</c:v>
                </c:pt>
                <c:pt idx="3">
                  <c:v>12.929174245180066</c:v>
                </c:pt>
                <c:pt idx="4">
                  <c:v>12.929174245180066</c:v>
                </c:pt>
                <c:pt idx="5">
                  <c:v>12.929174245180066</c:v>
                </c:pt>
                <c:pt idx="6">
                  <c:v>12.929174245180066</c:v>
                </c:pt>
                <c:pt idx="7">
                  <c:v>12.929174245180066</c:v>
                </c:pt>
                <c:pt idx="8">
                  <c:v>12.929174245180066</c:v>
                </c:pt>
                <c:pt idx="9">
                  <c:v>12.929174245180066</c:v>
                </c:pt>
                <c:pt idx="10">
                  <c:v>12.929174245180066</c:v>
                </c:pt>
                <c:pt idx="11">
                  <c:v>12.929174245180066</c:v>
                </c:pt>
                <c:pt idx="12">
                  <c:v>12.929174245180066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ETAB'!$G$79:$G$91</c:f>
              <c:strCache>
                <c:ptCount val="13"/>
                <c:pt idx="0">
                  <c:v>LPO AUGUSTIN THIERRY</c:v>
                </c:pt>
                <c:pt idx="1">
                  <c:v>LPO RONSARD</c:v>
                </c:pt>
                <c:pt idx="2">
                  <c:v>LP ANDRE AMPERE</c:v>
                </c:pt>
                <c:pt idx="3">
                  <c:v>LP DENIS PAPIN</c:v>
                </c:pt>
                <c:pt idx="4">
                  <c:v>CFA  INTERPROF CH ME</c:v>
                </c:pt>
                <c:pt idx="5">
                  <c:v>CFA AFORPROBA 41</c:v>
                </c:pt>
                <c:pt idx="6">
                  <c:v>LYC LA PROVIDENCE</c:v>
                </c:pt>
                <c:pt idx="7">
                  <c:v>LP ST AIGNAN 41</c:v>
                </c:pt>
                <c:pt idx="8">
                  <c:v>LP SONIA DELAUNAY</c:v>
                </c:pt>
                <c:pt idx="9">
                  <c:v>LPO HOTEL. ET TOURIS</c:v>
                </c:pt>
                <c:pt idx="10">
                  <c:v>LYC SAINT JOSEPH</c:v>
                </c:pt>
                <c:pt idx="11">
                  <c:v>CFAS 41</c:v>
                </c:pt>
                <c:pt idx="12">
                  <c:v>EME  IME LES GROUETS</c:v>
                </c:pt>
              </c:strCache>
            </c:strRef>
          </c:cat>
          <c:val>
            <c:numRef>
              <c:f>'DONNEES ETAB'!$M$79:$M$91</c:f>
              <c:numCache>
                <c:formatCode>0.00</c:formatCode>
                <c:ptCount val="13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  <c:pt idx="12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603032"/>
        <c:axId val="593601856"/>
      </c:lineChart>
      <c:catAx>
        <c:axId val="593603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593601856"/>
        <c:crosses val="autoZero"/>
        <c:auto val="1"/>
        <c:lblAlgn val="ctr"/>
        <c:lblOffset val="100"/>
        <c:noMultiLvlLbl val="0"/>
      </c:catAx>
      <c:valAx>
        <c:axId val="593601856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93603032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dynamique9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</a:t>
            </a:r>
            <a:r>
              <a:rPr lang="fr-FR" baseline="0"/>
              <a:t> : Evolution des moyennes pour les établissements du 41</a:t>
            </a:r>
            <a:endParaRPr lang="fr-FR"/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COMMISSION'!$B$247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COMMISSION'!$A$248:$A$261</c:f>
              <c:strCache>
                <c:ptCount val="13"/>
                <c:pt idx="0">
                  <c:v>CFA AFORPROBA 41</c:v>
                </c:pt>
                <c:pt idx="1">
                  <c:v>CFA INTERPROF CH ME</c:v>
                </c:pt>
                <c:pt idx="2">
                  <c:v>CFAS 41</c:v>
                </c:pt>
                <c:pt idx="3">
                  <c:v>EME  IME LES GROUETS</c:v>
                </c:pt>
                <c:pt idx="4">
                  <c:v>LP ANDRE AMPERE</c:v>
                </c:pt>
                <c:pt idx="5">
                  <c:v>LP DENIS PAPIN</c:v>
                </c:pt>
                <c:pt idx="6">
                  <c:v>LP SONIA DELAUNAY</c:v>
                </c:pt>
                <c:pt idx="7">
                  <c:v>LP ST AIGNAN 41</c:v>
                </c:pt>
                <c:pt idx="8">
                  <c:v>LPO AUGUSTIN THIERRY</c:v>
                </c:pt>
                <c:pt idx="9">
                  <c:v>LPO HOTEL. ET TOURIS</c:v>
                </c:pt>
                <c:pt idx="10">
                  <c:v>LPO RONSARD</c:v>
                </c:pt>
                <c:pt idx="11">
                  <c:v>LYC LA PROVIDENCE</c:v>
                </c:pt>
                <c:pt idx="12">
                  <c:v>LYC SAINT JOSEPH</c:v>
                </c:pt>
              </c:strCache>
            </c:strRef>
          </c:cat>
          <c:val>
            <c:numRef>
              <c:f>'PPT SS COMMISSION'!$B$248:$B$261</c:f>
              <c:numCache>
                <c:formatCode>0.00</c:formatCode>
                <c:ptCount val="13"/>
                <c:pt idx="0">
                  <c:v>12.894329896907216</c:v>
                </c:pt>
                <c:pt idx="1">
                  <c:v>14.377777777777778</c:v>
                </c:pt>
                <c:pt idx="2">
                  <c:v>10.083333333333334</c:v>
                </c:pt>
                <c:pt idx="4">
                  <c:v>12.996594427244577</c:v>
                </c:pt>
                <c:pt idx="5">
                  <c:v>13.804195804195805</c:v>
                </c:pt>
                <c:pt idx="6">
                  <c:v>12.060765550239234</c:v>
                </c:pt>
                <c:pt idx="7">
                  <c:v>11.651832460732985</c:v>
                </c:pt>
                <c:pt idx="8">
                  <c:v>13.882389937106916</c:v>
                </c:pt>
                <c:pt idx="9">
                  <c:v>12.894350282485874</c:v>
                </c:pt>
                <c:pt idx="10">
                  <c:v>9.9887931034482769</c:v>
                </c:pt>
                <c:pt idx="11">
                  <c:v>11.929325513196497</c:v>
                </c:pt>
                <c:pt idx="12">
                  <c:v>12.795081967213115</c:v>
                </c:pt>
              </c:numCache>
            </c:numRef>
          </c:val>
        </c:ser>
        <c:ser>
          <c:idx val="1"/>
          <c:order val="1"/>
          <c:tx>
            <c:strRef>
              <c:f>'PPT SS COMMISSION'!$C$247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COMMISSION'!$A$248:$A$261</c:f>
              <c:strCache>
                <c:ptCount val="13"/>
                <c:pt idx="0">
                  <c:v>CFA AFORPROBA 41</c:v>
                </c:pt>
                <c:pt idx="1">
                  <c:v>CFA INTERPROF CH ME</c:v>
                </c:pt>
                <c:pt idx="2">
                  <c:v>CFAS 41</c:v>
                </c:pt>
                <c:pt idx="3">
                  <c:v>EME  IME LES GROUETS</c:v>
                </c:pt>
                <c:pt idx="4">
                  <c:v>LP ANDRE AMPERE</c:v>
                </c:pt>
                <c:pt idx="5">
                  <c:v>LP DENIS PAPIN</c:v>
                </c:pt>
                <c:pt idx="6">
                  <c:v>LP SONIA DELAUNAY</c:v>
                </c:pt>
                <c:pt idx="7">
                  <c:v>LP ST AIGNAN 41</c:v>
                </c:pt>
                <c:pt idx="8">
                  <c:v>LPO AUGUSTIN THIERRY</c:v>
                </c:pt>
                <c:pt idx="9">
                  <c:v>LPO HOTEL. ET TOURIS</c:v>
                </c:pt>
                <c:pt idx="10">
                  <c:v>LPO RONSARD</c:v>
                </c:pt>
                <c:pt idx="11">
                  <c:v>LYC LA PROVIDENCE</c:v>
                </c:pt>
                <c:pt idx="12">
                  <c:v>LYC SAINT JOSEPH</c:v>
                </c:pt>
              </c:strCache>
            </c:strRef>
          </c:cat>
          <c:val>
            <c:numRef>
              <c:f>'PPT SS COMMISSION'!$C$248:$C$261</c:f>
              <c:numCache>
                <c:formatCode>General</c:formatCode>
                <c:ptCount val="13"/>
                <c:pt idx="0" formatCode="0.00">
                  <c:v>12.891917293233083</c:v>
                </c:pt>
                <c:pt idx="2" formatCode="0.00">
                  <c:v>12.833333333333334</c:v>
                </c:pt>
                <c:pt idx="3" formatCode="0.00">
                  <c:v>11</c:v>
                </c:pt>
                <c:pt idx="4" formatCode="0.00">
                  <c:v>13.351307189542483</c:v>
                </c:pt>
                <c:pt idx="5" formatCode="0.00">
                  <c:v>13.793939393939393</c:v>
                </c:pt>
                <c:pt idx="6" formatCode="0.00">
                  <c:v>13.062916006339137</c:v>
                </c:pt>
                <c:pt idx="7" formatCode="0.00">
                  <c:v>11.932857142857141</c:v>
                </c:pt>
                <c:pt idx="8" formatCode="0.00">
                  <c:v>14.089285714285712</c:v>
                </c:pt>
                <c:pt idx="9" formatCode="0.00">
                  <c:v>13.218817204301073</c:v>
                </c:pt>
                <c:pt idx="10" formatCode="0.00">
                  <c:v>12.017857142857142</c:v>
                </c:pt>
                <c:pt idx="11" formatCode="0.00">
                  <c:v>13.06495468277947</c:v>
                </c:pt>
                <c:pt idx="12" formatCode="0.00">
                  <c:v>12.236111111111111</c:v>
                </c:pt>
              </c:numCache>
            </c:numRef>
          </c:val>
        </c:ser>
        <c:ser>
          <c:idx val="2"/>
          <c:order val="2"/>
          <c:tx>
            <c:strRef>
              <c:f>'PPT SS COMMISSION'!$D$247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COMMISSION'!$A$248:$A$261</c:f>
              <c:strCache>
                <c:ptCount val="13"/>
                <c:pt idx="0">
                  <c:v>CFA AFORPROBA 41</c:v>
                </c:pt>
                <c:pt idx="1">
                  <c:v>CFA INTERPROF CH ME</c:v>
                </c:pt>
                <c:pt idx="2">
                  <c:v>CFAS 41</c:v>
                </c:pt>
                <c:pt idx="3">
                  <c:v>EME  IME LES GROUETS</c:v>
                </c:pt>
                <c:pt idx="4">
                  <c:v>LP ANDRE AMPERE</c:v>
                </c:pt>
                <c:pt idx="5">
                  <c:v>LP DENIS PAPIN</c:v>
                </c:pt>
                <c:pt idx="6">
                  <c:v>LP SONIA DELAUNAY</c:v>
                </c:pt>
                <c:pt idx="7">
                  <c:v>LP ST AIGNAN 41</c:v>
                </c:pt>
                <c:pt idx="8">
                  <c:v>LPO AUGUSTIN THIERRY</c:v>
                </c:pt>
                <c:pt idx="9">
                  <c:v>LPO HOTEL. ET TOURIS</c:v>
                </c:pt>
                <c:pt idx="10">
                  <c:v>LPO RONSARD</c:v>
                </c:pt>
                <c:pt idx="11">
                  <c:v>LYC LA PROVIDENCE</c:v>
                </c:pt>
                <c:pt idx="12">
                  <c:v>LYC SAINT JOSEPH</c:v>
                </c:pt>
              </c:strCache>
            </c:strRef>
          </c:cat>
          <c:val>
            <c:numRef>
              <c:f>'PPT SS COMMISSION'!$D$248:$D$261</c:f>
              <c:numCache>
                <c:formatCode>General</c:formatCode>
                <c:ptCount val="13"/>
                <c:pt idx="0" formatCode="0.00">
                  <c:v>11.985426008968609</c:v>
                </c:pt>
                <c:pt idx="2" formatCode="0.00">
                  <c:v>8.2083333333333339</c:v>
                </c:pt>
                <c:pt idx="3" formatCode="0.00">
                  <c:v>13.833333333333334</c:v>
                </c:pt>
                <c:pt idx="4" formatCode="0.00">
                  <c:v>13.305810397553516</c:v>
                </c:pt>
                <c:pt idx="5" formatCode="0.00">
                  <c:v>13.662207357859531</c:v>
                </c:pt>
                <c:pt idx="6" formatCode="0.00">
                  <c:v>13.138362760834667</c:v>
                </c:pt>
                <c:pt idx="7" formatCode="0.00">
                  <c:v>12.788541666666665</c:v>
                </c:pt>
                <c:pt idx="8" formatCode="0.00">
                  <c:v>13.939204545454544</c:v>
                </c:pt>
                <c:pt idx="9" formatCode="0.00">
                  <c:v>13.334170854271356</c:v>
                </c:pt>
                <c:pt idx="10" formatCode="0.00">
                  <c:v>11.295652173913044</c:v>
                </c:pt>
                <c:pt idx="11" formatCode="0.00">
                  <c:v>12.900597014925381</c:v>
                </c:pt>
                <c:pt idx="12" formatCode="0.00">
                  <c:v>11.388888888888889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603424"/>
        <c:axId val="593603816"/>
      </c:barChart>
      <c:catAx>
        <c:axId val="59360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3603816"/>
        <c:crosses val="autoZero"/>
        <c:auto val="1"/>
        <c:lblAlgn val="ctr"/>
        <c:lblOffset val="100"/>
        <c:noMultiLvlLbl val="0"/>
      </c:catAx>
      <c:valAx>
        <c:axId val="59360381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3603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45</c:v>
          </c:tx>
          <c:spPr>
            <a:solidFill>
              <a:srgbClr val="C0504D"/>
            </a:solidFill>
          </c:spPr>
          <c:invertIfNegative val="0"/>
          <c:dLbls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ETAB'!$J$92:$J$118</c:f>
                <c:numCache>
                  <c:formatCode>General</c:formatCode>
                  <c:ptCount val="27"/>
                  <c:pt idx="0">
                    <c:v>4.0636542880215316</c:v>
                  </c:pt>
                  <c:pt idx="1">
                    <c:v>3.5990908381299724</c:v>
                  </c:pt>
                  <c:pt idx="2">
                    <c:v>3.3278771525982416</c:v>
                  </c:pt>
                  <c:pt idx="3">
                    <c:v>2.5724026979367829</c:v>
                  </c:pt>
                  <c:pt idx="4">
                    <c:v>3.4270978918951833</c:v>
                  </c:pt>
                  <c:pt idx="5">
                    <c:v>3.3395110397144974</c:v>
                  </c:pt>
                  <c:pt idx="6">
                    <c:v>4.016062710934845</c:v>
                  </c:pt>
                  <c:pt idx="7">
                    <c:v>4.5038981983432036</c:v>
                  </c:pt>
                  <c:pt idx="8">
                    <c:v>3.5679293735259692</c:v>
                  </c:pt>
                  <c:pt idx="9">
                    <c:v>3.8483934732745011</c:v>
                  </c:pt>
                  <c:pt idx="10">
                    <c:v>3.0512039580535553</c:v>
                  </c:pt>
                  <c:pt idx="11">
                    <c:v>4.6328492485726285</c:v>
                  </c:pt>
                  <c:pt idx="12">
                    <c:v>1.9388019929956948</c:v>
                  </c:pt>
                  <c:pt idx="13">
                    <c:v>1.657381543352922</c:v>
                  </c:pt>
                  <c:pt idx="14">
                    <c:v>4.6189512601673606</c:v>
                  </c:pt>
                  <c:pt idx="15">
                    <c:v>3.3839050241072401</c:v>
                  </c:pt>
                  <c:pt idx="16">
                    <c:v>3.9681736934688803</c:v>
                  </c:pt>
                  <c:pt idx="17">
                    <c:v>3.4244209657425717</c:v>
                  </c:pt>
                  <c:pt idx="18">
                    <c:v>3.4505942897055335</c:v>
                  </c:pt>
                  <c:pt idx="19">
                    <c:v>4.1772294097688887</c:v>
                  </c:pt>
                  <c:pt idx="20">
                    <c:v>2.4195385234929958</c:v>
                  </c:pt>
                  <c:pt idx="21">
                    <c:v>3.5754650910453525</c:v>
                  </c:pt>
                  <c:pt idx="22">
                    <c:v>3.2873146866751979</c:v>
                  </c:pt>
                  <c:pt idx="23">
                    <c:v>3.0230595245361753</c:v>
                  </c:pt>
                  <c:pt idx="24">
                    <c:v>0</c:v>
                  </c:pt>
                  <c:pt idx="25">
                    <c:v>3.1234246535724823</c:v>
                  </c:pt>
                  <c:pt idx="26">
                    <c:v>4.6404282539616197</c:v>
                  </c:pt>
                </c:numCache>
              </c:numRef>
            </c:plus>
            <c:minus>
              <c:numRef>
                <c:f>'DONNEES ETAB'!$J$92:$J$118</c:f>
                <c:numCache>
                  <c:formatCode>General</c:formatCode>
                  <c:ptCount val="27"/>
                  <c:pt idx="0">
                    <c:v>4.0636542880215316</c:v>
                  </c:pt>
                  <c:pt idx="1">
                    <c:v>3.5990908381299724</c:v>
                  </c:pt>
                  <c:pt idx="2">
                    <c:v>3.3278771525982416</c:v>
                  </c:pt>
                  <c:pt idx="3">
                    <c:v>2.5724026979367829</c:v>
                  </c:pt>
                  <c:pt idx="4">
                    <c:v>3.4270978918951833</c:v>
                  </c:pt>
                  <c:pt idx="5">
                    <c:v>3.3395110397144974</c:v>
                  </c:pt>
                  <c:pt idx="6">
                    <c:v>4.016062710934845</c:v>
                  </c:pt>
                  <c:pt idx="7">
                    <c:v>4.5038981983432036</c:v>
                  </c:pt>
                  <c:pt idx="8">
                    <c:v>3.5679293735259692</c:v>
                  </c:pt>
                  <c:pt idx="9">
                    <c:v>3.8483934732745011</c:v>
                  </c:pt>
                  <c:pt idx="10">
                    <c:v>3.0512039580535553</c:v>
                  </c:pt>
                  <c:pt idx="11">
                    <c:v>4.6328492485726285</c:v>
                  </c:pt>
                  <c:pt idx="12">
                    <c:v>1.9388019929956948</c:v>
                  </c:pt>
                  <c:pt idx="13">
                    <c:v>1.657381543352922</c:v>
                  </c:pt>
                  <c:pt idx="14">
                    <c:v>4.6189512601673606</c:v>
                  </c:pt>
                  <c:pt idx="15">
                    <c:v>3.3839050241072401</c:v>
                  </c:pt>
                  <c:pt idx="16">
                    <c:v>3.9681736934688803</c:v>
                  </c:pt>
                  <c:pt idx="17">
                    <c:v>3.4244209657425717</c:v>
                  </c:pt>
                  <c:pt idx="18">
                    <c:v>3.4505942897055335</c:v>
                  </c:pt>
                  <c:pt idx="19">
                    <c:v>4.1772294097688887</c:v>
                  </c:pt>
                  <c:pt idx="20">
                    <c:v>2.4195385234929958</c:v>
                  </c:pt>
                  <c:pt idx="21">
                    <c:v>3.5754650910453525</c:v>
                  </c:pt>
                  <c:pt idx="22">
                    <c:v>3.2873146866751979</c:v>
                  </c:pt>
                  <c:pt idx="23">
                    <c:v>3.0230595245361753</c:v>
                  </c:pt>
                  <c:pt idx="24">
                    <c:v>0</c:v>
                  </c:pt>
                  <c:pt idx="25">
                    <c:v>3.1234246535724823</c:v>
                  </c:pt>
                  <c:pt idx="26">
                    <c:v>4.6404282539616197</c:v>
                  </c:pt>
                </c:numCache>
              </c:numRef>
            </c:minus>
          </c:errBars>
          <c:cat>
            <c:strRef>
              <c:f>'DONNEES ETAB'!$G$92:$G$118</c:f>
              <c:strCache>
                <c:ptCount val="27"/>
                <c:pt idx="0">
                  <c:v>LP JEANNETTE VERDIER</c:v>
                </c:pt>
                <c:pt idx="1">
                  <c:v>LPO JEAN ZAY</c:v>
                </c:pt>
                <c:pt idx="2">
                  <c:v>LPO BENJAMIN FRANKLI</c:v>
                </c:pt>
                <c:pt idx="3">
                  <c:v>LP GAUDIER-BRZESKA</c:v>
                </c:pt>
                <c:pt idx="4">
                  <c:v>LP MAL LECLERC DE H.</c:v>
                </c:pt>
                <c:pt idx="5">
                  <c:v>LYCEE ST FRANCOIS</c:v>
                </c:pt>
                <c:pt idx="6">
                  <c:v>LYC SAINT LOUIS</c:v>
                </c:pt>
                <c:pt idx="7">
                  <c:v>LP JEAN DE LA TAILLE</c:v>
                </c:pt>
                <c:pt idx="8">
                  <c:v>LYCEE ST PAUL-BOURDO</c:v>
                </c:pt>
                <c:pt idx="9">
                  <c:v>LPP L'ABBAYE</c:v>
                </c:pt>
                <c:pt idx="10">
                  <c:v>LPP BLANCHE DE CAST.</c:v>
                </c:pt>
                <c:pt idx="11">
                  <c:v>LP PAUL GAUGUIN</c:v>
                </c:pt>
                <c:pt idx="12">
                  <c:v>CFA AGGLO ORLEANS</c:v>
                </c:pt>
                <c:pt idx="13">
                  <c:v>CFA CMA ORLEANS</c:v>
                </c:pt>
                <c:pt idx="14">
                  <c:v>CFA AFORPROBA 45</c:v>
                </c:pt>
                <c:pt idx="15">
                  <c:v>LP MARGUERITE AUDOUX</c:v>
                </c:pt>
                <c:pt idx="16">
                  <c:v>LP JEAN LURCAT</c:v>
                </c:pt>
                <c:pt idx="17">
                  <c:v>EREA SIMONE VEIL</c:v>
                </c:pt>
                <c:pt idx="18">
                  <c:v>LP FRANCOISE DOLTO</c:v>
                </c:pt>
                <c:pt idx="19">
                  <c:v>CFAS CREAI</c:v>
                </c:pt>
                <c:pt idx="20">
                  <c:v>IME LA SOURCE</c:v>
                </c:pt>
                <c:pt idx="21">
                  <c:v>IME CHANTEMERLE GIEN</c:v>
                </c:pt>
                <c:pt idx="22">
                  <c:v>LP CHATEAU BLANC</c:v>
                </c:pt>
                <c:pt idx="23">
                  <c:v>LPO MAURICE GENEVOIX</c:v>
                </c:pt>
                <c:pt idx="24">
                  <c:v>AFTEC-ST PAUL</c:v>
                </c:pt>
                <c:pt idx="25">
                  <c:v>LPPO STE CROIX ST EU</c:v>
                </c:pt>
                <c:pt idx="26">
                  <c:v>CFAI CENTRE</c:v>
                </c:pt>
              </c:strCache>
            </c:strRef>
          </c:cat>
          <c:val>
            <c:numRef>
              <c:f>'DONNEES ETAB'!$I$92:$I$118</c:f>
              <c:numCache>
                <c:formatCode>0.00</c:formatCode>
                <c:ptCount val="27"/>
                <c:pt idx="0">
                  <c:v>12.533050847457627</c:v>
                </c:pt>
                <c:pt idx="1">
                  <c:v>14.170833333333331</c:v>
                </c:pt>
                <c:pt idx="2">
                  <c:v>12.622764227642275</c:v>
                </c:pt>
                <c:pt idx="3">
                  <c:v>14.185141509433961</c:v>
                </c:pt>
                <c:pt idx="4">
                  <c:v>12.3390873015873</c:v>
                </c:pt>
                <c:pt idx="5">
                  <c:v>11.821875</c:v>
                </c:pt>
                <c:pt idx="6">
                  <c:v>13.489690721649485</c:v>
                </c:pt>
                <c:pt idx="7">
                  <c:v>11.902064896755157</c:v>
                </c:pt>
                <c:pt idx="8">
                  <c:v>13.492995169082128</c:v>
                </c:pt>
                <c:pt idx="9">
                  <c:v>12.817391304347826</c:v>
                </c:pt>
                <c:pt idx="10">
                  <c:v>12.387573964497042</c:v>
                </c:pt>
                <c:pt idx="11">
                  <c:v>11.6472</c:v>
                </c:pt>
                <c:pt idx="12">
                  <c:v>13.272727272727273</c:v>
                </c:pt>
                <c:pt idx="13">
                  <c:v>12.944444444444445</c:v>
                </c:pt>
                <c:pt idx="14">
                  <c:v>13.272727272727273</c:v>
                </c:pt>
                <c:pt idx="15">
                  <c:v>12.915506958250496</c:v>
                </c:pt>
                <c:pt idx="16">
                  <c:v>13.155999999999997</c:v>
                </c:pt>
                <c:pt idx="17">
                  <c:v>12.347222222222221</c:v>
                </c:pt>
                <c:pt idx="18">
                  <c:v>11.92578125</c:v>
                </c:pt>
                <c:pt idx="19">
                  <c:v>11.296296296296296</c:v>
                </c:pt>
                <c:pt idx="20">
                  <c:v>12.75</c:v>
                </c:pt>
                <c:pt idx="21">
                  <c:v>11.777777777777779</c:v>
                </c:pt>
                <c:pt idx="22">
                  <c:v>12.964851485148513</c:v>
                </c:pt>
                <c:pt idx="23">
                  <c:v>12.666666666666666</c:v>
                </c:pt>
                <c:pt idx="24">
                  <c:v>0</c:v>
                </c:pt>
                <c:pt idx="25">
                  <c:v>13.388654353562009</c:v>
                </c:pt>
                <c:pt idx="26">
                  <c:v>12.522727272727273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593604600"/>
        <c:axId val="595135064"/>
      </c:barChart>
      <c:lineChart>
        <c:grouping val="standard"/>
        <c:varyColors val="0"/>
        <c:ser>
          <c:idx val="1"/>
          <c:order val="1"/>
          <c:tx>
            <c:v>Moyenne Dept 45 : 12,80</c:v>
          </c:tx>
          <c:marker>
            <c:symbol val="none"/>
          </c:marker>
          <c:cat>
            <c:strRef>
              <c:f>'DONNEES ETAB'!$G$92:$G$118</c:f>
              <c:strCache>
                <c:ptCount val="27"/>
                <c:pt idx="0">
                  <c:v>LP JEANNETTE VERDIER</c:v>
                </c:pt>
                <c:pt idx="1">
                  <c:v>LPO JEAN ZAY</c:v>
                </c:pt>
                <c:pt idx="2">
                  <c:v>LPO BENJAMIN FRANKLI</c:v>
                </c:pt>
                <c:pt idx="3">
                  <c:v>LP GAUDIER-BRZESKA</c:v>
                </c:pt>
                <c:pt idx="4">
                  <c:v>LP MAL LECLERC DE H.</c:v>
                </c:pt>
                <c:pt idx="5">
                  <c:v>LYCEE ST FRANCOIS</c:v>
                </c:pt>
                <c:pt idx="6">
                  <c:v>LYC SAINT LOUIS</c:v>
                </c:pt>
                <c:pt idx="7">
                  <c:v>LP JEAN DE LA TAILLE</c:v>
                </c:pt>
                <c:pt idx="8">
                  <c:v>LYCEE ST PAUL-BOURDO</c:v>
                </c:pt>
                <c:pt idx="9">
                  <c:v>LPP L'ABBAYE</c:v>
                </c:pt>
                <c:pt idx="10">
                  <c:v>LPP BLANCHE DE CAST.</c:v>
                </c:pt>
                <c:pt idx="11">
                  <c:v>LP PAUL GAUGUIN</c:v>
                </c:pt>
                <c:pt idx="12">
                  <c:v>CFA AGGLO ORLEANS</c:v>
                </c:pt>
                <c:pt idx="13">
                  <c:v>CFA CMA ORLEANS</c:v>
                </c:pt>
                <c:pt idx="14">
                  <c:v>CFA AFORPROBA 45</c:v>
                </c:pt>
                <c:pt idx="15">
                  <c:v>LP MARGUERITE AUDOUX</c:v>
                </c:pt>
                <c:pt idx="16">
                  <c:v>LP JEAN LURCAT</c:v>
                </c:pt>
                <c:pt idx="17">
                  <c:v>EREA SIMONE VEIL</c:v>
                </c:pt>
                <c:pt idx="18">
                  <c:v>LP FRANCOISE DOLTO</c:v>
                </c:pt>
                <c:pt idx="19">
                  <c:v>CFAS CREAI</c:v>
                </c:pt>
                <c:pt idx="20">
                  <c:v>IME LA SOURCE</c:v>
                </c:pt>
                <c:pt idx="21">
                  <c:v>IME CHANTEMERLE GIEN</c:v>
                </c:pt>
                <c:pt idx="22">
                  <c:v>LP CHATEAU BLANC</c:v>
                </c:pt>
                <c:pt idx="23">
                  <c:v>LPO MAURICE GENEVOIX</c:v>
                </c:pt>
                <c:pt idx="24">
                  <c:v>AFTEC-ST PAUL</c:v>
                </c:pt>
                <c:pt idx="25">
                  <c:v>LPPO STE CROIX ST EU</c:v>
                </c:pt>
                <c:pt idx="26">
                  <c:v>CFAI CENTRE</c:v>
                </c:pt>
              </c:strCache>
            </c:strRef>
          </c:cat>
          <c:val>
            <c:numRef>
              <c:f>'DONNEES ETAB'!$K$92:$K$118</c:f>
              <c:numCache>
                <c:formatCode>0.00</c:formatCode>
                <c:ptCount val="27"/>
                <c:pt idx="0">
                  <c:v>12.801054713249835</c:v>
                </c:pt>
                <c:pt idx="1">
                  <c:v>12.801054713249835</c:v>
                </c:pt>
                <c:pt idx="2">
                  <c:v>12.801054713249835</c:v>
                </c:pt>
                <c:pt idx="3">
                  <c:v>12.801054713249835</c:v>
                </c:pt>
                <c:pt idx="4">
                  <c:v>12.801054713249835</c:v>
                </c:pt>
                <c:pt idx="5">
                  <c:v>12.801054713249835</c:v>
                </c:pt>
                <c:pt idx="6">
                  <c:v>12.801054713249835</c:v>
                </c:pt>
                <c:pt idx="7">
                  <c:v>12.801054713249835</c:v>
                </c:pt>
                <c:pt idx="8">
                  <c:v>12.801054713249835</c:v>
                </c:pt>
                <c:pt idx="9">
                  <c:v>12.801054713249835</c:v>
                </c:pt>
                <c:pt idx="10">
                  <c:v>12.801054713249835</c:v>
                </c:pt>
                <c:pt idx="11">
                  <c:v>12.801054713249835</c:v>
                </c:pt>
                <c:pt idx="12">
                  <c:v>12.801054713249835</c:v>
                </c:pt>
                <c:pt idx="13">
                  <c:v>12.801054713249835</c:v>
                </c:pt>
                <c:pt idx="14">
                  <c:v>12.801054713249835</c:v>
                </c:pt>
                <c:pt idx="15">
                  <c:v>12.801054713249835</c:v>
                </c:pt>
                <c:pt idx="16">
                  <c:v>12.801054713249835</c:v>
                </c:pt>
                <c:pt idx="17">
                  <c:v>12.801054713249835</c:v>
                </c:pt>
                <c:pt idx="18">
                  <c:v>12.801054713249835</c:v>
                </c:pt>
                <c:pt idx="19">
                  <c:v>12.801054713249835</c:v>
                </c:pt>
                <c:pt idx="20">
                  <c:v>12.801054713249835</c:v>
                </c:pt>
                <c:pt idx="21">
                  <c:v>12.801054713249835</c:v>
                </c:pt>
                <c:pt idx="22">
                  <c:v>12.801054713249835</c:v>
                </c:pt>
                <c:pt idx="23">
                  <c:v>12.801054713249835</c:v>
                </c:pt>
                <c:pt idx="24">
                  <c:v>12.801054713249835</c:v>
                </c:pt>
                <c:pt idx="25">
                  <c:v>12.801054713249835</c:v>
                </c:pt>
                <c:pt idx="26">
                  <c:v>12.801054713249835</c:v>
                </c:pt>
              </c:numCache>
            </c:numRef>
          </c:val>
          <c:smooth val="0"/>
        </c:ser>
        <c:ser>
          <c:idx val="2"/>
          <c:order val="2"/>
          <c:tx>
            <c:v>Moyenne Acad : 12,87</c:v>
          </c:tx>
          <c:marker>
            <c:symbol val="none"/>
          </c:marker>
          <c:cat>
            <c:strRef>
              <c:f>'DONNEES ETAB'!$G$92:$G$118</c:f>
              <c:strCache>
                <c:ptCount val="27"/>
                <c:pt idx="0">
                  <c:v>LP JEANNETTE VERDIER</c:v>
                </c:pt>
                <c:pt idx="1">
                  <c:v>LPO JEAN ZAY</c:v>
                </c:pt>
                <c:pt idx="2">
                  <c:v>LPO BENJAMIN FRANKLI</c:v>
                </c:pt>
                <c:pt idx="3">
                  <c:v>LP GAUDIER-BRZESKA</c:v>
                </c:pt>
                <c:pt idx="4">
                  <c:v>LP MAL LECLERC DE H.</c:v>
                </c:pt>
                <c:pt idx="5">
                  <c:v>LYCEE ST FRANCOIS</c:v>
                </c:pt>
                <c:pt idx="6">
                  <c:v>LYC SAINT LOUIS</c:v>
                </c:pt>
                <c:pt idx="7">
                  <c:v>LP JEAN DE LA TAILLE</c:v>
                </c:pt>
                <c:pt idx="8">
                  <c:v>LYCEE ST PAUL-BOURDO</c:v>
                </c:pt>
                <c:pt idx="9">
                  <c:v>LPP L'ABBAYE</c:v>
                </c:pt>
                <c:pt idx="10">
                  <c:v>LPP BLANCHE DE CAST.</c:v>
                </c:pt>
                <c:pt idx="11">
                  <c:v>LP PAUL GAUGUIN</c:v>
                </c:pt>
                <c:pt idx="12">
                  <c:v>CFA AGGLO ORLEANS</c:v>
                </c:pt>
                <c:pt idx="13">
                  <c:v>CFA CMA ORLEANS</c:v>
                </c:pt>
                <c:pt idx="14">
                  <c:v>CFA AFORPROBA 45</c:v>
                </c:pt>
                <c:pt idx="15">
                  <c:v>LP MARGUERITE AUDOUX</c:v>
                </c:pt>
                <c:pt idx="16">
                  <c:v>LP JEAN LURCAT</c:v>
                </c:pt>
                <c:pt idx="17">
                  <c:v>EREA SIMONE VEIL</c:v>
                </c:pt>
                <c:pt idx="18">
                  <c:v>LP FRANCOISE DOLTO</c:v>
                </c:pt>
                <c:pt idx="19">
                  <c:v>CFAS CREAI</c:v>
                </c:pt>
                <c:pt idx="20">
                  <c:v>IME LA SOURCE</c:v>
                </c:pt>
                <c:pt idx="21">
                  <c:v>IME CHANTEMERLE GIEN</c:v>
                </c:pt>
                <c:pt idx="22">
                  <c:v>LP CHATEAU BLANC</c:v>
                </c:pt>
                <c:pt idx="23">
                  <c:v>LPO MAURICE GENEVOIX</c:v>
                </c:pt>
                <c:pt idx="24">
                  <c:v>AFTEC-ST PAUL</c:v>
                </c:pt>
                <c:pt idx="25">
                  <c:v>LPPO STE CROIX ST EU</c:v>
                </c:pt>
                <c:pt idx="26">
                  <c:v>CFAI CENTRE</c:v>
                </c:pt>
              </c:strCache>
            </c:strRef>
          </c:cat>
          <c:val>
            <c:numRef>
              <c:f>'DONNEES ETAB'!$M$92:$M$118</c:f>
              <c:numCache>
                <c:formatCode>0.00</c:formatCode>
                <c:ptCount val="27"/>
                <c:pt idx="0">
                  <c:v>12.867618449953012</c:v>
                </c:pt>
                <c:pt idx="1">
                  <c:v>12.867618449953012</c:v>
                </c:pt>
                <c:pt idx="2">
                  <c:v>12.867618449953012</c:v>
                </c:pt>
                <c:pt idx="3">
                  <c:v>12.867618449953012</c:v>
                </c:pt>
                <c:pt idx="4">
                  <c:v>12.867618449953012</c:v>
                </c:pt>
                <c:pt idx="5">
                  <c:v>12.867618449953012</c:v>
                </c:pt>
                <c:pt idx="6">
                  <c:v>12.867618449953012</c:v>
                </c:pt>
                <c:pt idx="7">
                  <c:v>12.867618449953012</c:v>
                </c:pt>
                <c:pt idx="8">
                  <c:v>12.867618449953012</c:v>
                </c:pt>
                <c:pt idx="9">
                  <c:v>12.867618449953012</c:v>
                </c:pt>
                <c:pt idx="10">
                  <c:v>12.867618449953012</c:v>
                </c:pt>
                <c:pt idx="11">
                  <c:v>12.867618449953012</c:v>
                </c:pt>
                <c:pt idx="12">
                  <c:v>12.867618449953012</c:v>
                </c:pt>
                <c:pt idx="13">
                  <c:v>12.867618449953012</c:v>
                </c:pt>
                <c:pt idx="14">
                  <c:v>12.867618449953012</c:v>
                </c:pt>
                <c:pt idx="15">
                  <c:v>12.867618449953012</c:v>
                </c:pt>
                <c:pt idx="16">
                  <c:v>12.867618449953012</c:v>
                </c:pt>
                <c:pt idx="17">
                  <c:v>12.867618449953012</c:v>
                </c:pt>
                <c:pt idx="18">
                  <c:v>12.867618449953012</c:v>
                </c:pt>
                <c:pt idx="19">
                  <c:v>12.867618449953012</c:v>
                </c:pt>
                <c:pt idx="20">
                  <c:v>12.867618449953012</c:v>
                </c:pt>
                <c:pt idx="21">
                  <c:v>12.867618449953012</c:v>
                </c:pt>
                <c:pt idx="22">
                  <c:v>12.867618449953012</c:v>
                </c:pt>
                <c:pt idx="23">
                  <c:v>12.867618449953012</c:v>
                </c:pt>
                <c:pt idx="24">
                  <c:v>12.867618449953012</c:v>
                </c:pt>
                <c:pt idx="25">
                  <c:v>12.867618449953012</c:v>
                </c:pt>
                <c:pt idx="26">
                  <c:v>12.867618449953012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604600"/>
        <c:axId val="595135064"/>
      </c:lineChart>
      <c:catAx>
        <c:axId val="59360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5135064"/>
        <c:crosses val="autoZero"/>
        <c:auto val="1"/>
        <c:lblAlgn val="ctr"/>
        <c:lblOffset val="100"/>
        <c:noMultiLvlLbl val="0"/>
      </c:catAx>
      <c:valAx>
        <c:axId val="595135064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93604600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dynamique10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 pour les établissements du 45 (1/2)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COMMISSION'!$M$247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COMMISSION'!$L$248:$L$261</c:f>
              <c:strCache>
                <c:ptCount val="13"/>
                <c:pt idx="0">
                  <c:v>CFA AGGLO ORLEANS</c:v>
                </c:pt>
                <c:pt idx="1">
                  <c:v>LP GAUDIER-BRZESKA</c:v>
                </c:pt>
                <c:pt idx="2">
                  <c:v>LP JEAN DE LA TAILLE</c:v>
                </c:pt>
                <c:pt idx="3">
                  <c:v>LP JEANNETTE VERDIER</c:v>
                </c:pt>
                <c:pt idx="4">
                  <c:v>LP MAL LECLERC DE H.</c:v>
                </c:pt>
                <c:pt idx="5">
                  <c:v>LP PAUL GAUGUIN</c:v>
                </c:pt>
                <c:pt idx="6">
                  <c:v>LPO BENJAMIN FRANKLI</c:v>
                </c:pt>
                <c:pt idx="7">
                  <c:v>LPO JEAN ZAY</c:v>
                </c:pt>
                <c:pt idx="8">
                  <c:v>LPP BLANCHE DE CAST.</c:v>
                </c:pt>
                <c:pt idx="9">
                  <c:v>LPP L'ABBAYE</c:v>
                </c:pt>
                <c:pt idx="10">
                  <c:v>LYC SAINT LOUIS</c:v>
                </c:pt>
                <c:pt idx="11">
                  <c:v>LYCEE ST FRANCOIS</c:v>
                </c:pt>
                <c:pt idx="12">
                  <c:v>LYCEE ST PAUL-BOURDO</c:v>
                </c:pt>
              </c:strCache>
            </c:strRef>
          </c:cat>
          <c:val>
            <c:numRef>
              <c:f>'PPT SS COMMISSION'!$M$248:$M$261</c:f>
              <c:numCache>
                <c:formatCode>0.00</c:formatCode>
                <c:ptCount val="13"/>
                <c:pt idx="0">
                  <c:v>13.277777777777779</c:v>
                </c:pt>
                <c:pt idx="1">
                  <c:v>13.427956989247312</c:v>
                </c:pt>
                <c:pt idx="2">
                  <c:v>10.055555555555555</c:v>
                </c:pt>
                <c:pt idx="3">
                  <c:v>12.524736842105263</c:v>
                </c:pt>
                <c:pt idx="4">
                  <c:v>12.571788990825677</c:v>
                </c:pt>
                <c:pt idx="5">
                  <c:v>12.203395061728394</c:v>
                </c:pt>
                <c:pt idx="6">
                  <c:v>13.274074074074074</c:v>
                </c:pt>
                <c:pt idx="7">
                  <c:v>13.910185185185185</c:v>
                </c:pt>
                <c:pt idx="8">
                  <c:v>13.674418604651162</c:v>
                </c:pt>
                <c:pt idx="9">
                  <c:v>12.278688524590164</c:v>
                </c:pt>
                <c:pt idx="10">
                  <c:v>12.017886178861788</c:v>
                </c:pt>
                <c:pt idx="11">
                  <c:v>13.088888888888889</c:v>
                </c:pt>
                <c:pt idx="12">
                  <c:v>13.144668587896245</c:v>
                </c:pt>
              </c:numCache>
            </c:numRef>
          </c:val>
        </c:ser>
        <c:ser>
          <c:idx val="1"/>
          <c:order val="1"/>
          <c:tx>
            <c:strRef>
              <c:f>'PPT SS COMMISSION'!$N$247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COMMISSION'!$L$248:$L$261</c:f>
              <c:strCache>
                <c:ptCount val="13"/>
                <c:pt idx="0">
                  <c:v>CFA AGGLO ORLEANS</c:v>
                </c:pt>
                <c:pt idx="1">
                  <c:v>LP GAUDIER-BRZESKA</c:v>
                </c:pt>
                <c:pt idx="2">
                  <c:v>LP JEAN DE LA TAILLE</c:v>
                </c:pt>
                <c:pt idx="3">
                  <c:v>LP JEANNETTE VERDIER</c:v>
                </c:pt>
                <c:pt idx="4">
                  <c:v>LP MAL LECLERC DE H.</c:v>
                </c:pt>
                <c:pt idx="5">
                  <c:v>LP PAUL GAUGUIN</c:v>
                </c:pt>
                <c:pt idx="6">
                  <c:v>LPO BENJAMIN FRANKLI</c:v>
                </c:pt>
                <c:pt idx="7">
                  <c:v>LPO JEAN ZAY</c:v>
                </c:pt>
                <c:pt idx="8">
                  <c:v>LPP BLANCHE DE CAST.</c:v>
                </c:pt>
                <c:pt idx="9">
                  <c:v>LPP L'ABBAYE</c:v>
                </c:pt>
                <c:pt idx="10">
                  <c:v>LYC SAINT LOUIS</c:v>
                </c:pt>
                <c:pt idx="11">
                  <c:v>LYCEE ST FRANCOIS</c:v>
                </c:pt>
                <c:pt idx="12">
                  <c:v>LYCEE ST PAUL-BOURDO</c:v>
                </c:pt>
              </c:strCache>
            </c:strRef>
          </c:cat>
          <c:val>
            <c:numRef>
              <c:f>'PPT SS COMMISSION'!$N$248:$N$261</c:f>
              <c:numCache>
                <c:formatCode>0.00</c:formatCode>
                <c:ptCount val="13"/>
                <c:pt idx="0">
                  <c:v>14.166666666666666</c:v>
                </c:pt>
                <c:pt idx="1">
                  <c:v>14.384469696969697</c:v>
                </c:pt>
                <c:pt idx="2">
                  <c:v>12.596573208722742</c:v>
                </c:pt>
                <c:pt idx="3">
                  <c:v>12.639851485148515</c:v>
                </c:pt>
                <c:pt idx="4">
                  <c:v>12.591515151515154</c:v>
                </c:pt>
                <c:pt idx="5">
                  <c:v>12.546539792387538</c:v>
                </c:pt>
                <c:pt idx="6">
                  <c:v>13.463432835820894</c:v>
                </c:pt>
                <c:pt idx="7">
                  <c:v>12.9758865248227</c:v>
                </c:pt>
                <c:pt idx="8">
                  <c:v>12.159090909090908</c:v>
                </c:pt>
                <c:pt idx="9">
                  <c:v>13.060747663551401</c:v>
                </c:pt>
                <c:pt idx="10">
                  <c:v>11.760833333333332</c:v>
                </c:pt>
                <c:pt idx="11">
                  <c:v>14.007407407407406</c:v>
                </c:pt>
                <c:pt idx="12">
                  <c:v>13.333156498673741</c:v>
                </c:pt>
              </c:numCache>
            </c:numRef>
          </c:val>
        </c:ser>
        <c:ser>
          <c:idx val="2"/>
          <c:order val="2"/>
          <c:tx>
            <c:strRef>
              <c:f>'PPT SS COMMISSION'!$O$247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COMMISSION'!$L$248:$L$261</c:f>
              <c:strCache>
                <c:ptCount val="13"/>
                <c:pt idx="0">
                  <c:v>CFA AGGLO ORLEANS</c:v>
                </c:pt>
                <c:pt idx="1">
                  <c:v>LP GAUDIER-BRZESKA</c:v>
                </c:pt>
                <c:pt idx="2">
                  <c:v>LP JEAN DE LA TAILLE</c:v>
                </c:pt>
                <c:pt idx="3">
                  <c:v>LP JEANNETTE VERDIER</c:v>
                </c:pt>
                <c:pt idx="4">
                  <c:v>LP MAL LECLERC DE H.</c:v>
                </c:pt>
                <c:pt idx="5">
                  <c:v>LP PAUL GAUGUIN</c:v>
                </c:pt>
                <c:pt idx="6">
                  <c:v>LPO BENJAMIN FRANKLI</c:v>
                </c:pt>
                <c:pt idx="7">
                  <c:v>LPO JEAN ZAY</c:v>
                </c:pt>
                <c:pt idx="8">
                  <c:v>LPP BLANCHE DE CAST.</c:v>
                </c:pt>
                <c:pt idx="9">
                  <c:v>LPP L'ABBAYE</c:v>
                </c:pt>
                <c:pt idx="10">
                  <c:v>LYC SAINT LOUIS</c:v>
                </c:pt>
                <c:pt idx="11">
                  <c:v>LYCEE ST FRANCOIS</c:v>
                </c:pt>
                <c:pt idx="12">
                  <c:v>LYCEE ST PAUL-BOURDO</c:v>
                </c:pt>
              </c:strCache>
            </c:strRef>
          </c:cat>
          <c:val>
            <c:numRef>
              <c:f>'PPT SS COMMISSION'!$O$248:$O$261</c:f>
              <c:numCache>
                <c:formatCode>0.00</c:formatCode>
                <c:ptCount val="13"/>
                <c:pt idx="0">
                  <c:v>13.272727272727273</c:v>
                </c:pt>
                <c:pt idx="1">
                  <c:v>14.185141509433961</c:v>
                </c:pt>
                <c:pt idx="2">
                  <c:v>11.902064896755157</c:v>
                </c:pt>
                <c:pt idx="3">
                  <c:v>12.533050847457627</c:v>
                </c:pt>
                <c:pt idx="4">
                  <c:v>12.3390873015873</c:v>
                </c:pt>
                <c:pt idx="5">
                  <c:v>11.6472</c:v>
                </c:pt>
                <c:pt idx="6">
                  <c:v>12.622764227642275</c:v>
                </c:pt>
                <c:pt idx="7">
                  <c:v>14.170833333333331</c:v>
                </c:pt>
                <c:pt idx="8">
                  <c:v>12.387573964497042</c:v>
                </c:pt>
                <c:pt idx="9">
                  <c:v>12.817391304347826</c:v>
                </c:pt>
                <c:pt idx="10">
                  <c:v>13.489690721649485</c:v>
                </c:pt>
                <c:pt idx="11">
                  <c:v>11.821875</c:v>
                </c:pt>
                <c:pt idx="12">
                  <c:v>13.492995169082128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137024"/>
        <c:axId val="595136632"/>
      </c:barChart>
      <c:catAx>
        <c:axId val="59513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5136632"/>
        <c:crosses val="autoZero"/>
        <c:auto val="1"/>
        <c:lblAlgn val="ctr"/>
        <c:lblOffset val="100"/>
        <c:noMultiLvlLbl val="0"/>
      </c:catAx>
      <c:valAx>
        <c:axId val="59513663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5137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CAPBEP.xlsm]PPT SS COMMISSION!Tableau croisé dynamique11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CAP/BEP : Evolution des moyennes pour les établissements du 45 (2/2)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COMMISSION'!$M$271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'PPT SS COMMISSION'!$L$272:$L$286</c:f>
              <c:strCache>
                <c:ptCount val="14"/>
                <c:pt idx="0">
                  <c:v>AFTEC-ST PAUL</c:v>
                </c:pt>
                <c:pt idx="1">
                  <c:v>CFA AFORPROBA 45</c:v>
                </c:pt>
                <c:pt idx="2">
                  <c:v>CFA CMA ORLEANS</c:v>
                </c:pt>
                <c:pt idx="3">
                  <c:v>CFAI CENTRE</c:v>
                </c:pt>
                <c:pt idx="4">
                  <c:v>CFAS CREAI</c:v>
                </c:pt>
                <c:pt idx="5">
                  <c:v>EREA SIMONE VEIL</c:v>
                </c:pt>
                <c:pt idx="6">
                  <c:v>IME CHANTEMERLE GIEN</c:v>
                </c:pt>
                <c:pt idx="7">
                  <c:v>IME LA SOURCE</c:v>
                </c:pt>
                <c:pt idx="8">
                  <c:v>LP CHATEAU BLANC</c:v>
                </c:pt>
                <c:pt idx="9">
                  <c:v>LP FRANCOISE DOLTO</c:v>
                </c:pt>
                <c:pt idx="10">
                  <c:v>LP JEAN LURCAT</c:v>
                </c:pt>
                <c:pt idx="11">
                  <c:v>LP MARGUERITE AUDOUX</c:v>
                </c:pt>
                <c:pt idx="12">
                  <c:v>LPO MAURICE GENEVOIX</c:v>
                </c:pt>
                <c:pt idx="13">
                  <c:v>LPPO STE CROIX ST EU</c:v>
                </c:pt>
              </c:strCache>
            </c:strRef>
          </c:cat>
          <c:val>
            <c:numRef>
              <c:f>'PPT SS COMMISSION'!$M$272:$M$286</c:f>
              <c:numCache>
                <c:formatCode>0.00</c:formatCode>
                <c:ptCount val="14"/>
                <c:pt idx="0">
                  <c:v>13.305555555555555</c:v>
                </c:pt>
                <c:pt idx="1">
                  <c:v>13.153024911032029</c:v>
                </c:pt>
                <c:pt idx="2">
                  <c:v>13.897435897435898</c:v>
                </c:pt>
                <c:pt idx="3">
                  <c:v>12.121739130434781</c:v>
                </c:pt>
                <c:pt idx="4">
                  <c:v>11.21111111111111</c:v>
                </c:pt>
                <c:pt idx="5">
                  <c:v>13.404411764705882</c:v>
                </c:pt>
                <c:pt idx="6">
                  <c:v>9.8333333333333339</c:v>
                </c:pt>
                <c:pt idx="7">
                  <c:v>12.166666666666666</c:v>
                </c:pt>
                <c:pt idx="8">
                  <c:v>12.952017937219725</c:v>
                </c:pt>
                <c:pt idx="9">
                  <c:v>11.121951219512194</c:v>
                </c:pt>
                <c:pt idx="10">
                  <c:v>12.331202046035807</c:v>
                </c:pt>
                <c:pt idx="11">
                  <c:v>14.005284552845527</c:v>
                </c:pt>
                <c:pt idx="12">
                  <c:v>13.229896907216494</c:v>
                </c:pt>
                <c:pt idx="13">
                  <c:v>13.488356164383562</c:v>
                </c:pt>
              </c:numCache>
            </c:numRef>
          </c:val>
        </c:ser>
        <c:ser>
          <c:idx val="1"/>
          <c:order val="1"/>
          <c:tx>
            <c:strRef>
              <c:f>'PPT SS COMMISSION'!$N$271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'PPT SS COMMISSION'!$L$272:$L$286</c:f>
              <c:strCache>
                <c:ptCount val="14"/>
                <c:pt idx="0">
                  <c:v>AFTEC-ST PAUL</c:v>
                </c:pt>
                <c:pt idx="1">
                  <c:v>CFA AFORPROBA 45</c:v>
                </c:pt>
                <c:pt idx="2">
                  <c:v>CFA CMA ORLEANS</c:v>
                </c:pt>
                <c:pt idx="3">
                  <c:v>CFAI CENTRE</c:v>
                </c:pt>
                <c:pt idx="4">
                  <c:v>CFAS CREAI</c:v>
                </c:pt>
                <c:pt idx="5">
                  <c:v>EREA SIMONE VEIL</c:v>
                </c:pt>
                <c:pt idx="6">
                  <c:v>IME CHANTEMERLE GIEN</c:v>
                </c:pt>
                <c:pt idx="7">
                  <c:v>IME LA SOURCE</c:v>
                </c:pt>
                <c:pt idx="8">
                  <c:v>LP CHATEAU BLANC</c:v>
                </c:pt>
                <c:pt idx="9">
                  <c:v>LP FRANCOISE DOLTO</c:v>
                </c:pt>
                <c:pt idx="10">
                  <c:v>LP JEAN LURCAT</c:v>
                </c:pt>
                <c:pt idx="11">
                  <c:v>LP MARGUERITE AUDOUX</c:v>
                </c:pt>
                <c:pt idx="12">
                  <c:v>LPO MAURICE GENEVOIX</c:v>
                </c:pt>
                <c:pt idx="13">
                  <c:v>LPPO STE CROIX ST EU</c:v>
                </c:pt>
              </c:strCache>
            </c:strRef>
          </c:cat>
          <c:val>
            <c:numRef>
              <c:f>'PPT SS COMMISSION'!$N$272:$N$286</c:f>
              <c:numCache>
                <c:formatCode>0.00</c:formatCode>
                <c:ptCount val="14"/>
                <c:pt idx="0">
                  <c:v>10.395833333333334</c:v>
                </c:pt>
                <c:pt idx="1">
                  <c:v>12.768672199170124</c:v>
                </c:pt>
                <c:pt idx="2">
                  <c:v>13.611111111111111</c:v>
                </c:pt>
                <c:pt idx="3">
                  <c:v>11.675000000000001</c:v>
                </c:pt>
                <c:pt idx="4">
                  <c:v>11.25925925925926</c:v>
                </c:pt>
                <c:pt idx="5">
                  <c:v>12.724137931034482</c:v>
                </c:pt>
                <c:pt idx="6">
                  <c:v>13</c:v>
                </c:pt>
                <c:pt idx="7">
                  <c:v>13.722222222222221</c:v>
                </c:pt>
                <c:pt idx="8">
                  <c:v>13.122857142857141</c:v>
                </c:pt>
                <c:pt idx="9">
                  <c:v>11.991408934707904</c:v>
                </c:pt>
                <c:pt idx="10">
                  <c:v>13.290690690690697</c:v>
                </c:pt>
                <c:pt idx="11">
                  <c:v>13.249348230912476</c:v>
                </c:pt>
                <c:pt idx="12">
                  <c:v>13.08431372549019</c:v>
                </c:pt>
                <c:pt idx="13">
                  <c:v>13.817994858611828</c:v>
                </c:pt>
              </c:numCache>
            </c:numRef>
          </c:val>
        </c:ser>
        <c:ser>
          <c:idx val="2"/>
          <c:order val="2"/>
          <c:tx>
            <c:strRef>
              <c:f>'PPT SS COMMISSION'!$O$271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'PPT SS COMMISSION'!$L$272:$L$286</c:f>
              <c:strCache>
                <c:ptCount val="14"/>
                <c:pt idx="0">
                  <c:v>AFTEC-ST PAUL</c:v>
                </c:pt>
                <c:pt idx="1">
                  <c:v>CFA AFORPROBA 45</c:v>
                </c:pt>
                <c:pt idx="2">
                  <c:v>CFA CMA ORLEANS</c:v>
                </c:pt>
                <c:pt idx="3">
                  <c:v>CFAI CENTRE</c:v>
                </c:pt>
                <c:pt idx="4">
                  <c:v>CFAS CREAI</c:v>
                </c:pt>
                <c:pt idx="5">
                  <c:v>EREA SIMONE VEIL</c:v>
                </c:pt>
                <c:pt idx="6">
                  <c:v>IME CHANTEMERLE GIEN</c:v>
                </c:pt>
                <c:pt idx="7">
                  <c:v>IME LA SOURCE</c:v>
                </c:pt>
                <c:pt idx="8">
                  <c:v>LP CHATEAU BLANC</c:v>
                </c:pt>
                <c:pt idx="9">
                  <c:v>LP FRANCOISE DOLTO</c:v>
                </c:pt>
                <c:pt idx="10">
                  <c:v>LP JEAN LURCAT</c:v>
                </c:pt>
                <c:pt idx="11">
                  <c:v>LP MARGUERITE AUDOUX</c:v>
                </c:pt>
                <c:pt idx="12">
                  <c:v>LPO MAURICE GENEVOIX</c:v>
                </c:pt>
                <c:pt idx="13">
                  <c:v>LPPO STE CROIX ST EU</c:v>
                </c:pt>
              </c:strCache>
            </c:strRef>
          </c:cat>
          <c:val>
            <c:numRef>
              <c:f>'PPT SS COMMISSION'!$O$272:$O$286</c:f>
              <c:numCache>
                <c:formatCode>0.00</c:formatCode>
                <c:ptCount val="14"/>
                <c:pt idx="1">
                  <c:v>13.272727272727273</c:v>
                </c:pt>
                <c:pt idx="2">
                  <c:v>12.944444444444445</c:v>
                </c:pt>
                <c:pt idx="3">
                  <c:v>12.522727272727273</c:v>
                </c:pt>
                <c:pt idx="4">
                  <c:v>11.296296296296296</c:v>
                </c:pt>
                <c:pt idx="5">
                  <c:v>12.347222222222221</c:v>
                </c:pt>
                <c:pt idx="6">
                  <c:v>11.777777777777779</c:v>
                </c:pt>
                <c:pt idx="7">
                  <c:v>12.75</c:v>
                </c:pt>
                <c:pt idx="8">
                  <c:v>12.964851485148513</c:v>
                </c:pt>
                <c:pt idx="9">
                  <c:v>11.92578125</c:v>
                </c:pt>
                <c:pt idx="10">
                  <c:v>13.155999999999997</c:v>
                </c:pt>
                <c:pt idx="11">
                  <c:v>12.915506958250496</c:v>
                </c:pt>
                <c:pt idx="12">
                  <c:v>12.666666666666666</c:v>
                </c:pt>
                <c:pt idx="13">
                  <c:v>13.388654353562009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135456"/>
        <c:axId val="595137808"/>
      </c:barChart>
      <c:catAx>
        <c:axId val="59513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5137808"/>
        <c:crosses val="autoZero"/>
        <c:auto val="1"/>
        <c:lblAlgn val="ctr"/>
        <c:lblOffset val="100"/>
        <c:noMultiLvlLbl val="0"/>
      </c:catAx>
      <c:valAx>
        <c:axId val="59513780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95135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087802955928221"/>
          <c:y val="2.8589993502274202E-2"/>
          <c:w val="0.62684404907401847"/>
          <c:h val="0.9428200129954516"/>
        </c:manualLayout>
      </c:layout>
      <c:barChart>
        <c:barDir val="bar"/>
        <c:grouping val="stacked"/>
        <c:varyColors val="0"/>
        <c:ser>
          <c:idx val="0"/>
          <c:order val="0"/>
          <c:tx>
            <c:v>Effectifs Filles</c:v>
          </c:tx>
          <c:spPr>
            <a:solidFill>
              <a:srgbClr val="FF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'DONNEES APSA'!$AF$21:$AF$34</c:f>
              <c:strCache>
                <c:ptCount val="14"/>
                <c:pt idx="0">
                  <c:v>RELAIS VITESSE</c:v>
                </c:pt>
                <c:pt idx="1">
                  <c:v>BASKET-BALL</c:v>
                </c:pt>
                <c:pt idx="2">
                  <c:v>COURSE D'ORIENTATION</c:v>
                </c:pt>
                <c:pt idx="3">
                  <c:v>VELO TOUT TERRAIN</c:v>
                </c:pt>
                <c:pt idx="4">
                  <c:v>TENNIS DE TABLE</c:v>
                </c:pt>
                <c:pt idx="5">
                  <c:v>HANDBALL</c:v>
                </c:pt>
                <c:pt idx="6">
                  <c:v>SAUT EN PENTABOND</c:v>
                </c:pt>
                <c:pt idx="7">
                  <c:v>STEP</c:v>
                </c:pt>
                <c:pt idx="8">
                  <c:v>ESCALADE</c:v>
                </c:pt>
                <c:pt idx="9">
                  <c:v>COURSE EN DUREE</c:v>
                </c:pt>
                <c:pt idx="10">
                  <c:v>ACROSPORT</c:v>
                </c:pt>
                <c:pt idx="11">
                  <c:v>BADMINTON</c:v>
                </c:pt>
                <c:pt idx="12">
                  <c:v>COURSE DE DEMI-FOND</c:v>
                </c:pt>
                <c:pt idx="13">
                  <c:v>MUSCULATION</c:v>
                </c:pt>
              </c:strCache>
            </c:strRef>
          </c:cat>
          <c:val>
            <c:numRef>
              <c:f>'DONNEES APSA'!$AJ$21:$AJ$34</c:f>
              <c:numCache>
                <c:formatCode>0</c:formatCode>
                <c:ptCount val="14"/>
                <c:pt idx="0">
                  <c:v>265</c:v>
                </c:pt>
                <c:pt idx="1">
                  <c:v>319</c:v>
                </c:pt>
                <c:pt idx="2" formatCode="General">
                  <c:v>485</c:v>
                </c:pt>
                <c:pt idx="3">
                  <c:v>213</c:v>
                </c:pt>
                <c:pt idx="4">
                  <c:v>213</c:v>
                </c:pt>
                <c:pt idx="5">
                  <c:v>440</c:v>
                </c:pt>
                <c:pt idx="6">
                  <c:v>467</c:v>
                </c:pt>
                <c:pt idx="7">
                  <c:v>850</c:v>
                </c:pt>
                <c:pt idx="8">
                  <c:v>407</c:v>
                </c:pt>
                <c:pt idx="9">
                  <c:v>304</c:v>
                </c:pt>
                <c:pt idx="10">
                  <c:v>778</c:v>
                </c:pt>
                <c:pt idx="11">
                  <c:v>1262</c:v>
                </c:pt>
                <c:pt idx="12">
                  <c:v>697</c:v>
                </c:pt>
                <c:pt idx="13">
                  <c:v>956</c:v>
                </c:pt>
              </c:numCache>
            </c:numRef>
          </c:val>
        </c:ser>
        <c:ser>
          <c:idx val="1"/>
          <c:order val="1"/>
          <c:tx>
            <c:v>Effectifs Garçons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'DONNEES APSA'!$AF$21:$AF$34</c:f>
              <c:strCache>
                <c:ptCount val="14"/>
                <c:pt idx="0">
                  <c:v>RELAIS VITESSE</c:v>
                </c:pt>
                <c:pt idx="1">
                  <c:v>BASKET-BALL</c:v>
                </c:pt>
                <c:pt idx="2">
                  <c:v>COURSE D'ORIENTATION</c:v>
                </c:pt>
                <c:pt idx="3">
                  <c:v>VELO TOUT TERRAIN</c:v>
                </c:pt>
                <c:pt idx="4">
                  <c:v>TENNIS DE TABLE</c:v>
                </c:pt>
                <c:pt idx="5">
                  <c:v>HANDBALL</c:v>
                </c:pt>
                <c:pt idx="6">
                  <c:v>SAUT EN PENTABOND</c:v>
                </c:pt>
                <c:pt idx="7">
                  <c:v>STEP</c:v>
                </c:pt>
                <c:pt idx="8">
                  <c:v>ESCALADE</c:v>
                </c:pt>
                <c:pt idx="9">
                  <c:v>COURSE EN DUREE</c:v>
                </c:pt>
                <c:pt idx="10">
                  <c:v>ACROSPORT</c:v>
                </c:pt>
                <c:pt idx="11">
                  <c:v>BADMINTON</c:v>
                </c:pt>
                <c:pt idx="12">
                  <c:v>COURSE DE DEMI-FOND</c:v>
                </c:pt>
                <c:pt idx="13">
                  <c:v>MUSCULATION</c:v>
                </c:pt>
              </c:strCache>
            </c:strRef>
          </c:cat>
          <c:val>
            <c:numRef>
              <c:f>'DONNEES APSA'!$AH$21:$AH$34</c:f>
              <c:numCache>
                <c:formatCode>0</c:formatCode>
                <c:ptCount val="14"/>
                <c:pt idx="0">
                  <c:v>442</c:v>
                </c:pt>
                <c:pt idx="1">
                  <c:v>469</c:v>
                </c:pt>
                <c:pt idx="2" formatCode="General">
                  <c:v>508</c:v>
                </c:pt>
                <c:pt idx="3">
                  <c:v>799</c:v>
                </c:pt>
                <c:pt idx="4">
                  <c:v>799</c:v>
                </c:pt>
                <c:pt idx="5">
                  <c:v>676</c:v>
                </c:pt>
                <c:pt idx="6">
                  <c:v>657</c:v>
                </c:pt>
                <c:pt idx="7">
                  <c:v>285</c:v>
                </c:pt>
                <c:pt idx="8">
                  <c:v>776</c:v>
                </c:pt>
                <c:pt idx="9">
                  <c:v>1053</c:v>
                </c:pt>
                <c:pt idx="10">
                  <c:v>658</c:v>
                </c:pt>
                <c:pt idx="11">
                  <c:v>1257</c:v>
                </c:pt>
                <c:pt idx="12">
                  <c:v>1975</c:v>
                </c:pt>
                <c:pt idx="13">
                  <c:v>2161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55859920"/>
        <c:axId val="455861488"/>
      </c:barChart>
      <c:catAx>
        <c:axId val="45585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586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5861488"/>
        <c:scaling>
          <c:orientation val="minMax"/>
          <c:min val="0"/>
        </c:scaling>
        <c:delete val="1"/>
        <c:axPos val="b"/>
        <c:numFmt formatCode="0" sourceLinked="1"/>
        <c:majorTickMark val="none"/>
        <c:minorTickMark val="none"/>
        <c:tickLblPos val="none"/>
        <c:crossAx val="4558599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252693930092649"/>
          <c:y val="0.48639508998468467"/>
          <c:w val="0.18051795531260428"/>
          <c:h val="0.14211670395864293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0.00627</cdr:x>
      <cdr:y>0.01208</cdr:y>
    </cdr:from>
    <cdr:to>
      <cdr:x>0.00627</cdr:x>
      <cdr:y>0.01208</cdr:y>
    </cdr:to>
    <cdr:sp macro="" textlink="">
      <cdr:nvSpPr>
        <cdr:cNvPr id="35843" name="wbgrtzqmh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fld id="{AAC02261-22DF-4E60-AE0C-C77C853C93DB}" type="TxLink">
            <a:rPr lang="fr-FR" sz="1000" b="0" i="0" u="none" strike="noStrike">
              <a:solidFill>
                <a:srgbClr val="000000"/>
              </a:solidFill>
              <a:latin typeface="Arial"/>
              <a:cs typeface="Arial"/>
            </a:rPr>
            <a:pPr algn="l" rtl="1">
              <a:defRPr sz="1000"/>
            </a:pPr>
            <a:t>0</a:t>
          </a:fld>
          <a:endParaRPr lang="fr-FR" sz="10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0.15997</cdr:y>
    </cdr:from>
    <cdr:to>
      <cdr:x>0.09555</cdr:x>
      <cdr:y>0.74359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96547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0.14604</cdr:y>
    </cdr:from>
    <cdr:to>
      <cdr:x>0.10666</cdr:x>
      <cdr:y>0.72055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0.15185</cdr:y>
    </cdr:from>
    <cdr:to>
      <cdr:x>0.09555</cdr:x>
      <cdr:y>0.74111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940754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0.06275</cdr:x>
      <cdr:y>0.14675</cdr:y>
    </cdr:from>
    <cdr:to>
      <cdr:x>0.10639</cdr:x>
      <cdr:y>0.72406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0.18792</cdr:y>
    </cdr:from>
    <cdr:to>
      <cdr:x>0.09555</cdr:x>
      <cdr:y>0.77152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1037601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0.06269</cdr:x>
      <cdr:y>0.14515</cdr:y>
    </cdr:from>
    <cdr:to>
      <cdr:x>0.1063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0.05201</cdr:x>
      <cdr:y>0.19458</cdr:y>
    </cdr:from>
    <cdr:to>
      <cdr:x>0.09576</cdr:x>
      <cdr:y>0.78384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7211" y="104993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0.14634</cdr:y>
    </cdr:from>
    <cdr:to>
      <cdr:x>0.10666</cdr:x>
      <cdr:y>0.72204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0.06355</cdr:x>
      <cdr:y>0.052</cdr:y>
    </cdr:from>
    <cdr:to>
      <cdr:x>0.10731</cdr:x>
      <cdr:y>0.62299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33" y="68989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0.05629</cdr:x>
      <cdr:y>0.02512</cdr:y>
    </cdr:from>
    <cdr:to>
      <cdr:x>0.1</cdr:x>
      <cdr:y>0.60594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37498" y="61788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0.06355</cdr:x>
      <cdr:y>0.11792</cdr:y>
    </cdr:from>
    <cdr:to>
      <cdr:x>0.10731</cdr:x>
      <cdr:y>0.71105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33" y="85210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0.06355</cdr:x>
      <cdr:y>0.0529</cdr:y>
    </cdr:from>
    <cdr:to>
      <cdr:x>0.10731</cdr:x>
      <cdr:y>0.63371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33" y="689889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0.06355</cdr:x>
      <cdr:y>0.05207</cdr:y>
    </cdr:from>
    <cdr:to>
      <cdr:x>0.10731</cdr:x>
      <cdr:y>0.6238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31" y="68989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0.08075</cdr:x>
      <cdr:y>0.052</cdr:y>
    </cdr:from>
    <cdr:to>
      <cdr:x>0.12444</cdr:x>
      <cdr:y>0.62299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86784" y="68989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0.0793</cdr:x>
      <cdr:y>0.02548</cdr:y>
    </cdr:from>
    <cdr:to>
      <cdr:x>0.12306</cdr:x>
      <cdr:y>0.61475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72349" y="61788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0.07142</cdr:x>
      <cdr:y>0</cdr:y>
    </cdr:from>
    <cdr:to>
      <cdr:x>0.11518</cdr:x>
      <cdr:y>0.58927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41" y="544695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0.07142</cdr:x>
      <cdr:y>0.052</cdr:y>
    </cdr:from>
    <cdr:to>
      <cdr:x>0.11518</cdr:x>
      <cdr:y>0.62299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39" y="68989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0.05248</cdr:x>
      <cdr:y>0.02512</cdr:y>
    </cdr:from>
    <cdr:to>
      <cdr:x>0.09624</cdr:x>
      <cdr:y>0.60593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2897" y="61788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0.04487</cdr:y>
    </cdr:from>
    <cdr:to>
      <cdr:x>0.09555</cdr:x>
      <cdr:y>0.63061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2" y="668111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0.05322</cdr:x>
      <cdr:y>0.13623</cdr:y>
    </cdr:from>
    <cdr:to>
      <cdr:x>0.09698</cdr:x>
      <cdr:y>0.71705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66123" y="905914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0.10625</cdr:y>
    </cdr:from>
    <cdr:to>
      <cdr:x>0.09555</cdr:x>
      <cdr:y>0.6885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2" y="827515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0.06289</cdr:x>
      <cdr:y>0.14515</cdr:y>
    </cdr:from>
    <cdr:to>
      <cdr:x>0.10664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0.11397</cdr:y>
    </cdr:from>
    <cdr:to>
      <cdr:x>0.09555</cdr:x>
      <cdr:y>0.69119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0" y="850053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0.06266</cdr:x>
      <cdr:y>0.14515</cdr:y>
    </cdr:from>
    <cdr:to>
      <cdr:x>0.10625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0.06462</cdr:x>
      <cdr:y>0.16194</cdr:y>
    </cdr:from>
    <cdr:to>
      <cdr:x>0.10833</cdr:x>
      <cdr:y>0.74419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38823" y="97153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0.06602</cdr:x>
      <cdr:y>0.12891</cdr:y>
    </cdr:from>
    <cdr:to>
      <cdr:x>0.10966</cdr:x>
      <cdr:y>0.71465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52516" y="884133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0.14447</cdr:y>
    </cdr:from>
    <cdr:to>
      <cdr:x>0.10666</cdr:x>
      <cdr:y>0.7128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0.12231</cdr:y>
    </cdr:from>
    <cdr:to>
      <cdr:x>0.09555</cdr:x>
      <cdr:y>0.71249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86480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0.07142</cdr:x>
      <cdr:y>0.16401</cdr:y>
    </cdr:from>
    <cdr:to>
      <cdr:x>0.11518</cdr:x>
      <cdr:y>0.74482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41" y="977921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0.10845</cdr:y>
    </cdr:from>
    <cdr:to>
      <cdr:x>0.09555</cdr:x>
      <cdr:y>0.68927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833904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0.10845</cdr:y>
    </cdr:from>
    <cdr:to>
      <cdr:x>0.09555</cdr:x>
      <cdr:y>0.68927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8339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0.05721</cdr:x>
      <cdr:y>0.12588</cdr:y>
    </cdr:from>
    <cdr:to>
      <cdr:x>0.10086</cdr:x>
      <cdr:y>0.69687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71" y="8847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0.05433</cdr:x>
      <cdr:y>0.09976</cdr:y>
    </cdr:from>
    <cdr:to>
      <cdr:x>0.09808</cdr:x>
      <cdr:y>0.68624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56004" y="808878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0.14515</cdr:y>
    </cdr:from>
    <cdr:to>
      <cdr:x>0.10666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0.1639</cdr:y>
    </cdr:from>
    <cdr:to>
      <cdr:x>0.09555</cdr:x>
      <cdr:y>0.74433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97792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0.0629</cdr:x>
      <cdr:y>0.14524</cdr:y>
    </cdr:from>
    <cdr:to>
      <cdr:x>0.10666</cdr:x>
      <cdr:y>0.7166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29" y="93550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C7FA-297F-43D1-B97F-9028EDFAD9A5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3BE4-082E-411E-B2F1-B34AEA4C0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50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9859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Commission Académique d’Harmonisation des notes EPS -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29775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52586" y="53645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Académie d’Orléans-Tours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3093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Effectifs par APSA  les plus représentées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005474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Effectifs par APSA  les plus représentées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776404"/>
              </p:ext>
            </p:extLst>
          </p:nvPr>
        </p:nvGraphicFramePr>
        <p:xfrm>
          <a:off x="0" y="1665968"/>
          <a:ext cx="9143999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6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Répartition des choix d’APSA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68189"/>
              </p:ext>
            </p:extLst>
          </p:nvPr>
        </p:nvGraphicFramePr>
        <p:xfrm>
          <a:off x="0" y="1724819"/>
          <a:ext cx="9144000" cy="516056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044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1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365840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3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78181"/>
              </p:ext>
            </p:extLst>
          </p:nvPr>
        </p:nvGraphicFramePr>
        <p:xfrm>
          <a:off x="-17264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6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FILLES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67001"/>
              </p:ext>
            </p:extLst>
          </p:nvPr>
        </p:nvGraphicFramePr>
        <p:xfrm>
          <a:off x="0" y="1665968"/>
          <a:ext cx="9143999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3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FILLES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026896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GARCONS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872911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1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GARCONS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580276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</a:t>
            </a:r>
          </a:p>
        </p:txBody>
      </p:sp>
    </p:spTree>
    <p:extLst>
      <p:ext uri="{BB962C8B-B14F-4D97-AF65-F5344CB8AC3E}">
        <p14:creationId xmlns:p14="http://schemas.microsoft.com/office/powerpoint/2010/main" val="10151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Données Générales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6507"/>
              </p:ext>
            </p:extLst>
          </p:nvPr>
        </p:nvGraphicFramePr>
        <p:xfrm>
          <a:off x="1" y="1988838"/>
          <a:ext cx="9143998" cy="4804212"/>
        </p:xfrm>
        <a:graphic>
          <a:graphicData uri="http://schemas.openxmlformats.org/drawingml/2006/table">
            <a:tbl>
              <a:tblPr/>
              <a:tblGrid>
                <a:gridCol w="2203372"/>
                <a:gridCol w="2313542"/>
                <a:gridCol w="2313542"/>
                <a:gridCol w="2313542"/>
              </a:tblGrid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Effectifs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Moyennes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Ecart-Type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BEP : 4943   </a:t>
                      </a:r>
                      <a:r>
                        <a:rPr lang="fr-FR" sz="48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CAP : 2848</a:t>
                      </a:r>
                      <a:endParaRPr lang="fr-FR" sz="48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BEP :13,01</a:t>
                      </a:r>
                      <a:r>
                        <a:rPr lang="fr-FR" sz="48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   </a:t>
                      </a:r>
                      <a:r>
                        <a:rPr lang="fr-FR" sz="4800" b="1" i="0" u="none" strike="noStrike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CAP :12,62</a:t>
                      </a:r>
                      <a:endParaRPr lang="fr-FR" sz="48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BEP : 3,66     </a:t>
                      </a:r>
                      <a:r>
                        <a:rPr lang="fr-FR" sz="48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CAP : 3,94</a:t>
                      </a:r>
                      <a:endParaRPr lang="fr-FR" sz="48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Filles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12,51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Garçons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4680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13,09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Différenciel F /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-0,58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Synthèse des Moyennes et Effectifs pour la CP1 -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095989"/>
              </p:ext>
            </p:extLst>
          </p:nvPr>
        </p:nvGraphicFramePr>
        <p:xfrm>
          <a:off x="0" y="1665969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Ecarts Fille/Garçon pour la CP1 -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968284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9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COURSES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15849"/>
              </p:ext>
            </p:extLst>
          </p:nvPr>
        </p:nvGraphicFramePr>
        <p:xfrm>
          <a:off x="0" y="1682612"/>
          <a:ext cx="9144000" cy="25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23760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0" y="1656000"/>
            <a:ext cx="9144000" cy="0"/>
          </a:xfrm>
          <a:prstGeom prst="line">
            <a:avLst/>
          </a:prstGeom>
          <a:ln>
            <a:solidFill>
              <a:srgbClr val="E37DD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E37DD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COURSES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967812"/>
              </p:ext>
            </p:extLst>
          </p:nvPr>
        </p:nvGraphicFramePr>
        <p:xfrm>
          <a:off x="0" y="1669912"/>
          <a:ext cx="9144000" cy="25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706560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56000"/>
            <a:ext cx="9144000" cy="9968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LANCERS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83991"/>
              </p:ext>
            </p:extLst>
          </p:nvPr>
        </p:nvGraphicFramePr>
        <p:xfrm>
          <a:off x="0" y="1653828"/>
          <a:ext cx="9144000" cy="256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412590"/>
              </p:ext>
            </p:extLst>
          </p:nvPr>
        </p:nvGraphicFramePr>
        <p:xfrm>
          <a:off x="0" y="4221832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LANCERS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17928"/>
              </p:ext>
            </p:extLst>
          </p:nvPr>
        </p:nvGraphicFramePr>
        <p:xfrm>
          <a:off x="0" y="1628800"/>
          <a:ext cx="9144000" cy="25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07155"/>
              </p:ext>
            </p:extLst>
          </p:nvPr>
        </p:nvGraphicFramePr>
        <p:xfrm>
          <a:off x="0" y="4222800"/>
          <a:ext cx="9144000" cy="26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4222800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SAUTS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44601"/>
              </p:ext>
            </p:extLst>
          </p:nvPr>
        </p:nvGraphicFramePr>
        <p:xfrm>
          <a:off x="0" y="1641252"/>
          <a:ext cx="9143999" cy="257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87927"/>
              </p:ext>
            </p:extLst>
          </p:nvPr>
        </p:nvGraphicFramePr>
        <p:xfrm>
          <a:off x="0" y="4221088"/>
          <a:ext cx="9144000" cy="262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0" y="1628800"/>
            <a:ext cx="9144000" cy="18584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SAUTS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1687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534468"/>
              </p:ext>
            </p:extLst>
          </p:nvPr>
        </p:nvGraphicFramePr>
        <p:xfrm>
          <a:off x="-23192" y="4221088"/>
          <a:ext cx="916719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NATATION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88284"/>
              </p:ext>
            </p:extLst>
          </p:nvPr>
        </p:nvGraphicFramePr>
        <p:xfrm>
          <a:off x="0" y="1641128"/>
          <a:ext cx="9144000" cy="25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89712"/>
              </p:ext>
            </p:extLst>
          </p:nvPr>
        </p:nvGraphicFramePr>
        <p:xfrm>
          <a:off x="-30832" y="4221088"/>
          <a:ext cx="917483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NATATION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71058"/>
              </p:ext>
            </p:extLst>
          </p:nvPr>
        </p:nvGraphicFramePr>
        <p:xfrm>
          <a:off x="0" y="1628800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89042"/>
              </p:ext>
            </p:extLst>
          </p:nvPr>
        </p:nvGraphicFramePr>
        <p:xfrm>
          <a:off x="0" y="4221088"/>
          <a:ext cx="9144000" cy="261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et Effectifs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473496"/>
              </p:ext>
            </p:extLst>
          </p:nvPr>
        </p:nvGraphicFramePr>
        <p:xfrm>
          <a:off x="0" y="1850633"/>
          <a:ext cx="9143999" cy="501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6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</a:t>
            </a:r>
          </a:p>
        </p:txBody>
      </p:sp>
    </p:spTree>
    <p:extLst>
      <p:ext uri="{BB962C8B-B14F-4D97-AF65-F5344CB8AC3E}">
        <p14:creationId xmlns:p14="http://schemas.microsoft.com/office/powerpoint/2010/main" val="3792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12977"/>
              </p:ext>
            </p:extLst>
          </p:nvPr>
        </p:nvGraphicFramePr>
        <p:xfrm>
          <a:off x="0" y="1665969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9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70054"/>
              </p:ext>
            </p:extLst>
          </p:nvPr>
        </p:nvGraphicFramePr>
        <p:xfrm>
          <a:off x="0" y="1665968"/>
          <a:ext cx="9143999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171061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654953"/>
              </p:ext>
            </p:extLst>
          </p:nvPr>
        </p:nvGraphicFramePr>
        <p:xfrm>
          <a:off x="-9996" y="1628800"/>
          <a:ext cx="91539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737083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63077"/>
              </p:ext>
            </p:extLst>
          </p:nvPr>
        </p:nvGraphicFramePr>
        <p:xfrm>
          <a:off x="0" y="4221088"/>
          <a:ext cx="9144000" cy="263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</a:t>
            </a:r>
          </a:p>
        </p:txBody>
      </p:sp>
    </p:spTree>
    <p:extLst>
      <p:ext uri="{BB962C8B-B14F-4D97-AF65-F5344CB8AC3E}">
        <p14:creationId xmlns:p14="http://schemas.microsoft.com/office/powerpoint/2010/main" val="2577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69008"/>
              </p:ext>
            </p:extLst>
          </p:nvPr>
        </p:nvGraphicFramePr>
        <p:xfrm>
          <a:off x="0" y="1795462"/>
          <a:ext cx="9144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9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048932"/>
              </p:ext>
            </p:extLst>
          </p:nvPr>
        </p:nvGraphicFramePr>
        <p:xfrm>
          <a:off x="0" y="1852612"/>
          <a:ext cx="9144000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4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87657"/>
              </p:ext>
            </p:extLst>
          </p:nvPr>
        </p:nvGraphicFramePr>
        <p:xfrm>
          <a:off x="-14435" y="4221088"/>
          <a:ext cx="915843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38915"/>
              </p:ext>
            </p:extLst>
          </p:nvPr>
        </p:nvGraphicFramePr>
        <p:xfrm>
          <a:off x="0" y="1628800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57124"/>
              </p:ext>
            </p:extLst>
          </p:nvPr>
        </p:nvGraphicFramePr>
        <p:xfrm>
          <a:off x="0" y="1628800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160315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Moyennes par Examen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65937"/>
              </p:ext>
            </p:extLst>
          </p:nvPr>
        </p:nvGraphicFramePr>
        <p:xfrm>
          <a:off x="-1138" y="1850633"/>
          <a:ext cx="9144002" cy="5007366"/>
        </p:xfrm>
        <a:graphic>
          <a:graphicData uri="http://schemas.openxmlformats.org/drawingml/2006/table">
            <a:tbl>
              <a:tblPr/>
              <a:tblGrid>
                <a:gridCol w="2203373"/>
                <a:gridCol w="2313543"/>
                <a:gridCol w="2313543"/>
                <a:gridCol w="2313543"/>
              </a:tblGrid>
              <a:tr h="803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Examens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Moyennes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Filles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Garçons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</a:t>
                      </a:r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Général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12189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14,03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(3,29)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9230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13,43 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(3,28)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7694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14,04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 (3,39)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Technologique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Microsoft Himalaya"/>
                      </a:endParaRP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4735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12,9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(3,36)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</a:t>
                      </a:r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Professionnel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5984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12,89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 (3,54)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2639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12,52 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(3,37)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3345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13,17 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(3,63)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CAP-BEP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7791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12,87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 (3,77)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3111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12,51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 (3,61)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4680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13,09 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(3,85)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</a:t>
            </a:r>
          </a:p>
        </p:txBody>
      </p:sp>
    </p:spTree>
    <p:extLst>
      <p:ext uri="{BB962C8B-B14F-4D97-AF65-F5344CB8AC3E}">
        <p14:creationId xmlns:p14="http://schemas.microsoft.com/office/powerpoint/2010/main" val="31199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849172"/>
              </p:ext>
            </p:extLst>
          </p:nvPr>
        </p:nvGraphicFramePr>
        <p:xfrm>
          <a:off x="-1" y="1772816"/>
          <a:ext cx="9144001" cy="508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4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620693"/>
              </p:ext>
            </p:extLst>
          </p:nvPr>
        </p:nvGraphicFramePr>
        <p:xfrm>
          <a:off x="0" y="1772816"/>
          <a:ext cx="9143999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CO petit terrain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96347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80277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5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CO petit terrain 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5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3473"/>
              </p:ext>
            </p:extLst>
          </p:nvPr>
        </p:nvGraphicFramePr>
        <p:xfrm>
          <a:off x="1" y="1650579"/>
          <a:ext cx="9144000" cy="257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641847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0" y="1639689"/>
            <a:ext cx="9144000" cy="10891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CO grand terrain 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698382"/>
              </p:ext>
            </p:extLst>
          </p:nvPr>
        </p:nvGraphicFramePr>
        <p:xfrm>
          <a:off x="5928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15631"/>
              </p:ext>
            </p:extLst>
          </p:nvPr>
        </p:nvGraphicFramePr>
        <p:xfrm>
          <a:off x="0" y="4221088"/>
          <a:ext cx="9144000" cy="263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 de Raquettes 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681583"/>
              </p:ext>
            </p:extLst>
          </p:nvPr>
        </p:nvGraphicFramePr>
        <p:xfrm>
          <a:off x="1" y="1635190"/>
          <a:ext cx="9144000" cy="258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973612"/>
              </p:ext>
            </p:extLst>
          </p:nvPr>
        </p:nvGraphicFramePr>
        <p:xfrm>
          <a:off x="-1364" y="4221088"/>
          <a:ext cx="9145364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0" y="1628800"/>
            <a:ext cx="9144000" cy="639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de Raquettes 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928402"/>
              </p:ext>
            </p:extLst>
          </p:nvPr>
        </p:nvGraphicFramePr>
        <p:xfrm>
          <a:off x="-1" y="1612652"/>
          <a:ext cx="9144001" cy="260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25983"/>
              </p:ext>
            </p:extLst>
          </p:nvPr>
        </p:nvGraphicFramePr>
        <p:xfrm>
          <a:off x="-35272" y="4221088"/>
          <a:ext cx="917927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de Raquettes 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524094"/>
              </p:ext>
            </p:extLst>
          </p:nvPr>
        </p:nvGraphicFramePr>
        <p:xfrm>
          <a:off x="-10492" y="1635190"/>
          <a:ext cx="9154492" cy="258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807484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de combat 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2929"/>
              </p:ext>
            </p:extLst>
          </p:nvPr>
        </p:nvGraphicFramePr>
        <p:xfrm>
          <a:off x="-24184" y="1650579"/>
          <a:ext cx="9168184" cy="257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95179"/>
              </p:ext>
            </p:extLst>
          </p:nvPr>
        </p:nvGraphicFramePr>
        <p:xfrm>
          <a:off x="0" y="4221088"/>
          <a:ext cx="9144000" cy="26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Différentiel Filles / Garçons par Examen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23701"/>
              </p:ext>
            </p:extLst>
          </p:nvPr>
        </p:nvGraphicFramePr>
        <p:xfrm>
          <a:off x="0" y="1665968"/>
          <a:ext cx="9144000" cy="754920"/>
        </p:xfrm>
        <a:graphic>
          <a:graphicData uri="http://schemas.openxmlformats.org/drawingml/2006/table">
            <a:tbl>
              <a:tblPr/>
              <a:tblGrid>
                <a:gridCol w="3059832"/>
                <a:gridCol w="3024336"/>
                <a:gridCol w="3059832"/>
              </a:tblGrid>
              <a:tr h="3774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Bac GT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Bac 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CAP BEP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74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-0,60</a:t>
                      </a:r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0,64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-0,58</a:t>
                      </a:r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5091"/>
              </p:ext>
            </p:extLst>
          </p:nvPr>
        </p:nvGraphicFramePr>
        <p:xfrm>
          <a:off x="1" y="2420888"/>
          <a:ext cx="3059832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64631"/>
              </p:ext>
            </p:extLst>
          </p:nvPr>
        </p:nvGraphicFramePr>
        <p:xfrm>
          <a:off x="3059833" y="2420889"/>
          <a:ext cx="302433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25431"/>
              </p:ext>
            </p:extLst>
          </p:nvPr>
        </p:nvGraphicFramePr>
        <p:xfrm>
          <a:off x="6084169" y="2420889"/>
          <a:ext cx="3059832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6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Sports de combat 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02764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426179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</a:t>
            </a:r>
          </a:p>
        </p:txBody>
      </p:sp>
    </p:spTree>
    <p:extLst>
      <p:ext uri="{BB962C8B-B14F-4D97-AF65-F5344CB8AC3E}">
        <p14:creationId xmlns:p14="http://schemas.microsoft.com/office/powerpoint/2010/main" val="7365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CP5 : Synthèse des moyennes et effectifs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53183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9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CP5 : Evolution des écarts F/G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133558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2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28980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71396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36779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81929"/>
              </p:ext>
            </p:extLst>
          </p:nvPr>
        </p:nvGraphicFramePr>
        <p:xfrm>
          <a:off x="-22200" y="4221088"/>
          <a:ext cx="91662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1984" y="323156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Epreuves Adaptées -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31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91017"/>
              </p:ext>
            </p:extLst>
          </p:nvPr>
        </p:nvGraphicFramePr>
        <p:xfrm>
          <a:off x="323528" y="2204864"/>
          <a:ext cx="8280918" cy="391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EPREUVES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EFFECTIFS 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POURCENTAGES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5601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PARCOURS FAUTEUIL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33,33%</a:t>
                      </a:r>
                      <a:endParaRPr lang="fr-FR" sz="2400" dirty="0"/>
                    </a:p>
                  </a:txBody>
                  <a:tcPr anchor="ctr"/>
                </a:tc>
              </a:tr>
              <a:tr h="15601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SARBACANE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66,67%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8864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Epreuves Adaptées -</a:t>
            </a:r>
          </a:p>
        </p:txBody>
      </p:sp>
    </p:spTree>
    <p:extLst>
      <p:ext uri="{BB962C8B-B14F-4D97-AF65-F5344CB8AC3E}">
        <p14:creationId xmlns:p14="http://schemas.microsoft.com/office/powerpoint/2010/main" val="9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852936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ETABLISSEMENTS</a:t>
            </a:r>
          </a:p>
        </p:txBody>
      </p:sp>
    </p:spTree>
    <p:extLst>
      <p:ext uri="{BB962C8B-B14F-4D97-AF65-F5344CB8AC3E}">
        <p14:creationId xmlns:p14="http://schemas.microsoft.com/office/powerpoint/2010/main" val="33077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4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Répartition des candidats -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(année précédente entre parenthèses)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64876"/>
              </p:ext>
            </p:extLst>
          </p:nvPr>
        </p:nvGraphicFramePr>
        <p:xfrm>
          <a:off x="2" y="2204864"/>
          <a:ext cx="9143997" cy="46531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70372"/>
                <a:gridCol w="1541586"/>
                <a:gridCol w="2592288"/>
                <a:gridCol w="2339751"/>
              </a:tblGrid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 de candidat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Sexe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Effectif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Pourcentage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Contrôle adapté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(0,04%)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Contrôle adapté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(0,16%)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totaux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(95)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(1,93%)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partiels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2,09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(1,64%)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partiels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(145)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(4,65%)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totaux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 (136)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5,01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(4,37%)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Protocole standard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2808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(2829)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90,26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(90,42%)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Protocole standard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4489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(4750)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95,92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(96,39%)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4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667219"/>
              </p:ext>
            </p:extLst>
          </p:nvPr>
        </p:nvGraphicFramePr>
        <p:xfrm>
          <a:off x="0" y="1346200"/>
          <a:ext cx="91440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0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935680"/>
              </p:ext>
            </p:extLst>
          </p:nvPr>
        </p:nvGraphicFramePr>
        <p:xfrm>
          <a:off x="0" y="1658112"/>
          <a:ext cx="9144000" cy="519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7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8370"/>
              </p:ext>
            </p:extLst>
          </p:nvPr>
        </p:nvGraphicFramePr>
        <p:xfrm>
          <a:off x="0" y="1572768"/>
          <a:ext cx="91440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4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36027"/>
              </p:ext>
            </p:extLst>
          </p:nvPr>
        </p:nvGraphicFramePr>
        <p:xfrm>
          <a:off x="0" y="1609344"/>
          <a:ext cx="9144000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4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98238"/>
              </p:ext>
            </p:extLst>
          </p:nvPr>
        </p:nvGraphicFramePr>
        <p:xfrm>
          <a:off x="-42022" y="1536192"/>
          <a:ext cx="9186022" cy="53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7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45250"/>
              </p:ext>
            </p:extLst>
          </p:nvPr>
        </p:nvGraphicFramePr>
        <p:xfrm>
          <a:off x="0" y="1487424"/>
          <a:ext cx="9144000" cy="536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1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401954"/>
              </p:ext>
            </p:extLst>
          </p:nvPr>
        </p:nvGraphicFramePr>
        <p:xfrm>
          <a:off x="0" y="1706880"/>
          <a:ext cx="9144000" cy="517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3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955830"/>
              </p:ext>
            </p:extLst>
          </p:nvPr>
        </p:nvGraphicFramePr>
        <p:xfrm>
          <a:off x="0" y="1487424"/>
          <a:ext cx="9144000" cy="53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9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013542"/>
              </p:ext>
            </p:extLst>
          </p:nvPr>
        </p:nvGraphicFramePr>
        <p:xfrm>
          <a:off x="0" y="1597152"/>
          <a:ext cx="9144000" cy="5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3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Inaptes Totaux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521877"/>
              </p:ext>
            </p:extLst>
          </p:nvPr>
        </p:nvGraphicFramePr>
        <p:xfrm>
          <a:off x="0" y="1709737"/>
          <a:ext cx="9143999" cy="514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6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715927"/>
              </p:ext>
            </p:extLst>
          </p:nvPr>
        </p:nvGraphicFramePr>
        <p:xfrm>
          <a:off x="0" y="1511808"/>
          <a:ext cx="9144000" cy="534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9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09914"/>
              </p:ext>
            </p:extLst>
          </p:nvPr>
        </p:nvGraphicFramePr>
        <p:xfrm>
          <a:off x="2540" y="1560576"/>
          <a:ext cx="9141460" cy="529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8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186244"/>
              </p:ext>
            </p:extLst>
          </p:nvPr>
        </p:nvGraphicFramePr>
        <p:xfrm>
          <a:off x="0" y="1511808"/>
          <a:ext cx="9144000" cy="534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091126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4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393030"/>
              </p:ext>
            </p:extLst>
          </p:nvPr>
        </p:nvGraphicFramePr>
        <p:xfrm>
          <a:off x="0" y="1584960"/>
          <a:ext cx="9144000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904643"/>
              </p:ext>
            </p:extLst>
          </p:nvPr>
        </p:nvGraphicFramePr>
        <p:xfrm>
          <a:off x="0" y="1560576"/>
          <a:ext cx="9144000" cy="529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6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26840"/>
              </p:ext>
            </p:extLst>
          </p:nvPr>
        </p:nvGraphicFramePr>
        <p:xfrm>
          <a:off x="0" y="1584960"/>
          <a:ext cx="9144000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Inaptes Partiels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76703"/>
              </p:ext>
            </p:extLst>
          </p:nvPr>
        </p:nvGraphicFramePr>
        <p:xfrm>
          <a:off x="0" y="1609725"/>
          <a:ext cx="9144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4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 / BEP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Epreuves Adaptées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826868"/>
              </p:ext>
            </p:extLst>
          </p:nvPr>
        </p:nvGraphicFramePr>
        <p:xfrm>
          <a:off x="0" y="1609725"/>
          <a:ext cx="9144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1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1277</Words>
  <Application>Microsoft Office PowerPoint</Application>
  <PresentationFormat>Affichage à l'écran (4:3)</PresentationFormat>
  <Paragraphs>333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5" baseType="lpstr">
      <vt:lpstr>Arial</vt:lpstr>
      <vt:lpstr>Bodoni MT Condensed</vt:lpstr>
      <vt:lpstr>Calibri</vt:lpstr>
      <vt:lpstr>Cambria</vt:lpstr>
      <vt:lpstr>Courier New</vt:lpstr>
      <vt:lpstr>Franklin Gothic Book</vt:lpstr>
      <vt:lpstr>Microsoft Himalaya</vt:lpstr>
      <vt:lpstr>Wingdings</vt:lpstr>
      <vt:lpstr>Decatur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</dc:creator>
  <cp:lastModifiedBy>Guillaume Long</cp:lastModifiedBy>
  <cp:revision>134</cp:revision>
  <dcterms:created xsi:type="dcterms:W3CDTF">2015-05-13T20:54:38Z</dcterms:created>
  <dcterms:modified xsi:type="dcterms:W3CDTF">2015-07-15T15:18:13Z</dcterms:modified>
</cp:coreProperties>
</file>