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theme/themeOverride7.xml" ContentType="application/vnd.openxmlformats-officedocument.themeOverride+xml"/>
  <Override PartName="/ppt/charts/chart11.xml" ContentType="application/vnd.openxmlformats-officedocument.drawingml.chart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theme/themeOverride9.xml" ContentType="application/vnd.openxmlformats-officedocument.themeOverride+xml"/>
  <Override PartName="/ppt/charts/chart13.xml" ContentType="application/vnd.openxmlformats-officedocument.drawingml.chart+xml"/>
  <Override PartName="/ppt/theme/themeOverride10.xml" ContentType="application/vnd.openxmlformats-officedocument.themeOverride+xml"/>
  <Override PartName="/ppt/charts/chart14.xml" ContentType="application/vnd.openxmlformats-officedocument.drawingml.chart+xml"/>
  <Override PartName="/ppt/theme/themeOverride11.xml" ContentType="application/vnd.openxmlformats-officedocument.themeOverride+xml"/>
  <Override PartName="/ppt/charts/chart15.xml" ContentType="application/vnd.openxmlformats-officedocument.drawingml.chart+xml"/>
  <Override PartName="/ppt/theme/themeOverride12.xml" ContentType="application/vnd.openxmlformats-officedocument.themeOverride+xml"/>
  <Override PartName="/ppt/charts/chart16.xml" ContentType="application/vnd.openxmlformats-officedocument.drawingml.chart+xml"/>
  <Override PartName="/ppt/theme/themeOverride13.xml" ContentType="application/vnd.openxmlformats-officedocument.themeOverride+xml"/>
  <Override PartName="/ppt/charts/chart17.xml" ContentType="application/vnd.openxmlformats-officedocument.drawingml.chart+xml"/>
  <Override PartName="/ppt/theme/themeOverride14.xml" ContentType="application/vnd.openxmlformats-officedocument.themeOverride+xml"/>
  <Override PartName="/ppt/charts/chart18.xml" ContentType="application/vnd.openxmlformats-officedocument.drawingml.chart+xml"/>
  <Override PartName="/ppt/theme/themeOverride15.xml" ContentType="application/vnd.openxmlformats-officedocument.themeOverride+xml"/>
  <Override PartName="/ppt/charts/chart19.xml" ContentType="application/vnd.openxmlformats-officedocument.drawingml.chart+xml"/>
  <Override PartName="/ppt/theme/themeOverride16.xml" ContentType="application/vnd.openxmlformats-officedocument.themeOverride+xml"/>
  <Override PartName="/ppt/charts/chart20.xml" ContentType="application/vnd.openxmlformats-officedocument.drawingml.chart+xml"/>
  <Override PartName="/ppt/theme/themeOverride17.xml" ContentType="application/vnd.openxmlformats-officedocument.themeOverride+xml"/>
  <Override PartName="/ppt/charts/chart21.xml" ContentType="application/vnd.openxmlformats-officedocument.drawingml.chart+xml"/>
  <Override PartName="/ppt/theme/themeOverride18.xml" ContentType="application/vnd.openxmlformats-officedocument.themeOverride+xml"/>
  <Override PartName="/ppt/charts/chart22.xml" ContentType="application/vnd.openxmlformats-officedocument.drawingml.chart+xml"/>
  <Override PartName="/ppt/theme/themeOverride19.xml" ContentType="application/vnd.openxmlformats-officedocument.themeOverride+xml"/>
  <Override PartName="/ppt/charts/chart23.xml" ContentType="application/vnd.openxmlformats-officedocument.drawingml.chart+xml"/>
  <Override PartName="/ppt/theme/themeOverride20.xml" ContentType="application/vnd.openxmlformats-officedocument.themeOverride+xml"/>
  <Override PartName="/ppt/charts/chart24.xml" ContentType="application/vnd.openxmlformats-officedocument.drawingml.chart+xml"/>
  <Override PartName="/ppt/theme/themeOverride21.xml" ContentType="application/vnd.openxmlformats-officedocument.themeOverride+xml"/>
  <Override PartName="/ppt/charts/chart25.xml" ContentType="application/vnd.openxmlformats-officedocument.drawingml.chart+xml"/>
  <Override PartName="/ppt/theme/themeOverride22.xml" ContentType="application/vnd.openxmlformats-officedocument.themeOverride+xml"/>
  <Override PartName="/ppt/charts/chart26.xml" ContentType="application/vnd.openxmlformats-officedocument.drawingml.chart+xml"/>
  <Override PartName="/ppt/theme/themeOverride23.xml" ContentType="application/vnd.openxmlformats-officedocument.themeOverride+xml"/>
  <Override PartName="/ppt/charts/chart27.xml" ContentType="application/vnd.openxmlformats-officedocument.drawingml.chart+xml"/>
  <Override PartName="/ppt/theme/themeOverride24.xml" ContentType="application/vnd.openxmlformats-officedocument.themeOverride+xml"/>
  <Override PartName="/ppt/charts/chart28.xml" ContentType="application/vnd.openxmlformats-officedocument.drawingml.chart+xml"/>
  <Override PartName="/ppt/theme/themeOverride25.xml" ContentType="application/vnd.openxmlformats-officedocument.themeOverride+xml"/>
  <Override PartName="/ppt/charts/chart29.xml" ContentType="application/vnd.openxmlformats-officedocument.drawingml.chart+xml"/>
  <Override PartName="/ppt/theme/themeOverride26.xml" ContentType="application/vnd.openxmlformats-officedocument.themeOverride+xml"/>
  <Override PartName="/ppt/charts/chart30.xml" ContentType="application/vnd.openxmlformats-officedocument.drawingml.chart+xml"/>
  <Override PartName="/ppt/theme/themeOverride27.xml" ContentType="application/vnd.openxmlformats-officedocument.themeOverride+xml"/>
  <Override PartName="/ppt/charts/chart31.xml" ContentType="application/vnd.openxmlformats-officedocument.drawingml.chart+xml"/>
  <Override PartName="/ppt/theme/themeOverride28.xml" ContentType="application/vnd.openxmlformats-officedocument.themeOverride+xml"/>
  <Override PartName="/ppt/charts/chart32.xml" ContentType="application/vnd.openxmlformats-officedocument.drawingml.chart+xml"/>
  <Override PartName="/ppt/theme/themeOverride29.xml" ContentType="application/vnd.openxmlformats-officedocument.themeOverride+xml"/>
  <Override PartName="/ppt/charts/chart33.xml" ContentType="application/vnd.openxmlformats-officedocument.drawingml.chart+xml"/>
  <Override PartName="/ppt/theme/themeOverride30.xml" ContentType="application/vnd.openxmlformats-officedocument.themeOverride+xml"/>
  <Override PartName="/ppt/charts/chart34.xml" ContentType="application/vnd.openxmlformats-officedocument.drawingml.chart+xml"/>
  <Override PartName="/ppt/theme/themeOverride31.xml" ContentType="application/vnd.openxmlformats-officedocument.themeOverride+xml"/>
  <Override PartName="/ppt/charts/chart35.xml" ContentType="application/vnd.openxmlformats-officedocument.drawingml.chart+xml"/>
  <Override PartName="/ppt/theme/themeOverride32.xml" ContentType="application/vnd.openxmlformats-officedocument.themeOverride+xml"/>
  <Override PartName="/ppt/charts/chart36.xml" ContentType="application/vnd.openxmlformats-officedocument.drawingml.chart+xml"/>
  <Override PartName="/ppt/theme/themeOverride33.xml" ContentType="application/vnd.openxmlformats-officedocument.themeOverride+xml"/>
  <Override PartName="/ppt/charts/chart37.xml" ContentType="application/vnd.openxmlformats-officedocument.drawingml.chart+xml"/>
  <Override PartName="/ppt/theme/themeOverride34.xml" ContentType="application/vnd.openxmlformats-officedocument.themeOverride+xml"/>
  <Override PartName="/ppt/charts/chart38.xml" ContentType="application/vnd.openxmlformats-officedocument.drawingml.chart+xml"/>
  <Override PartName="/ppt/theme/themeOverride35.xml" ContentType="application/vnd.openxmlformats-officedocument.themeOverride+xml"/>
  <Override PartName="/ppt/charts/chart39.xml" ContentType="application/vnd.openxmlformats-officedocument.drawingml.chart+xml"/>
  <Override PartName="/ppt/theme/themeOverride36.xml" ContentType="application/vnd.openxmlformats-officedocument.themeOverride+xml"/>
  <Override PartName="/ppt/charts/chart40.xml" ContentType="application/vnd.openxmlformats-officedocument.drawingml.chart+xml"/>
  <Override PartName="/ppt/theme/themeOverride37.xml" ContentType="application/vnd.openxmlformats-officedocument.themeOverride+xml"/>
  <Override PartName="/ppt/charts/chart41.xml" ContentType="application/vnd.openxmlformats-officedocument.drawingml.chart+xml"/>
  <Override PartName="/ppt/theme/themeOverride38.xml" ContentType="application/vnd.openxmlformats-officedocument.themeOverride+xml"/>
  <Override PartName="/ppt/charts/chart42.xml" ContentType="application/vnd.openxmlformats-officedocument.drawingml.chart+xml"/>
  <Override PartName="/ppt/theme/themeOverride39.xml" ContentType="application/vnd.openxmlformats-officedocument.themeOverride+xml"/>
  <Override PartName="/ppt/charts/chart43.xml" ContentType="application/vnd.openxmlformats-officedocument.drawingml.chart+xml"/>
  <Override PartName="/ppt/theme/themeOverride40.xml" ContentType="application/vnd.openxmlformats-officedocument.themeOverride+xml"/>
  <Override PartName="/ppt/charts/chart44.xml" ContentType="application/vnd.openxmlformats-officedocument.drawingml.chart+xml"/>
  <Override PartName="/ppt/theme/themeOverride41.xml" ContentType="application/vnd.openxmlformats-officedocument.themeOverride+xml"/>
  <Override PartName="/ppt/charts/chart45.xml" ContentType="application/vnd.openxmlformats-officedocument.drawingml.chart+xml"/>
  <Override PartName="/ppt/theme/themeOverride42.xml" ContentType="application/vnd.openxmlformats-officedocument.themeOverride+xml"/>
  <Override PartName="/ppt/charts/chart46.xml" ContentType="application/vnd.openxmlformats-officedocument.drawingml.chart+xml"/>
  <Override PartName="/ppt/theme/themeOverride43.xml" ContentType="application/vnd.openxmlformats-officedocument.themeOverride+xml"/>
  <Override PartName="/ppt/charts/chart47.xml" ContentType="application/vnd.openxmlformats-officedocument.drawingml.chart+xml"/>
  <Override PartName="/ppt/theme/themeOverride44.xml" ContentType="application/vnd.openxmlformats-officedocument.themeOverride+xml"/>
  <Override PartName="/ppt/charts/chart48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45.xml" ContentType="application/vnd.openxmlformats-officedocument.themeOverride+xml"/>
  <Override PartName="/ppt/charts/chart4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46.xml" ContentType="application/vnd.openxmlformats-officedocument.themeOverride+xml"/>
  <Override PartName="/ppt/charts/chart5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7.xml" ContentType="application/vnd.openxmlformats-officedocument.themeOverride+xml"/>
  <Override PartName="/ppt/charts/chart5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8.xml" ContentType="application/vnd.openxmlformats-officedocument.themeOverride+xml"/>
  <Override PartName="/ppt/charts/chart5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9.xml" ContentType="application/vnd.openxmlformats-officedocument.themeOverride+xml"/>
  <Override PartName="/ppt/charts/chart5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0.xml" ContentType="application/vnd.openxmlformats-officedocument.themeOverride+xml"/>
  <Override PartName="/ppt/charts/chart5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1.xml" ContentType="application/vnd.openxmlformats-officedocument.themeOverride+xml"/>
  <Override PartName="/ppt/charts/chart5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52.xml" ContentType="application/vnd.openxmlformats-officedocument.themeOverride+xml"/>
  <Override PartName="/ppt/charts/chart56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53.xml" ContentType="application/vnd.openxmlformats-officedocument.themeOverride+xml"/>
  <Override PartName="/ppt/charts/chart5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54.xml" ContentType="application/vnd.openxmlformats-officedocument.themeOverride+xml"/>
  <Override PartName="/ppt/charts/chart5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55.xml" ContentType="application/vnd.openxmlformats-officedocument.themeOverride+xml"/>
  <Override PartName="/ppt/charts/chart5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56.xml" ContentType="application/vnd.openxmlformats-officedocument.themeOverride+xml"/>
  <Override PartName="/ppt/charts/chart60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57.xml" ContentType="application/vnd.openxmlformats-officedocument.themeOverride+xml"/>
  <Override PartName="/ppt/charts/chart61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58.xml" ContentType="application/vnd.openxmlformats-officedocument.themeOverride+xml"/>
  <Override PartName="/ppt/charts/chart62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59.xml" ContentType="application/vnd.openxmlformats-officedocument.themeOverride+xml"/>
  <Override PartName="/ppt/charts/chart63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60.xml" ContentType="application/vnd.openxmlformats-officedocument.themeOverride+xml"/>
  <Override PartName="/ppt/charts/chart64.xml" ContentType="application/vnd.openxmlformats-officedocument.drawingml.chart+xml"/>
  <Override PartName="/ppt/theme/themeOverride61.xml" ContentType="application/vnd.openxmlformats-officedocument.themeOverride+xml"/>
  <Override PartName="/ppt/charts/chart65.xml" ContentType="application/vnd.openxmlformats-officedocument.drawingml.chart+xml"/>
  <Override PartName="/ppt/theme/themeOverride62.xml" ContentType="application/vnd.openxmlformats-officedocument.themeOverride+xml"/>
  <Override PartName="/ppt/charts/chart66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63.xml" ContentType="application/vnd.openxmlformats-officedocument.themeOverride+xml"/>
  <Override PartName="/ppt/charts/chart67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64.xml" ContentType="application/vnd.openxmlformats-officedocument.themeOverride+xml"/>
  <Override PartName="/ppt/charts/chart68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65.xml" ContentType="application/vnd.openxmlformats-officedocument.themeOverride+xml"/>
  <Override PartName="/ppt/charts/chart69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66.xml" ContentType="application/vnd.openxmlformats-officedocument.themeOverride+xml"/>
  <Override PartName="/ppt/notesSlides/notesSlide1.xml" ContentType="application/vnd.openxmlformats-officedocument.presentationml.notesSlide+xml"/>
  <Override PartName="/ppt/charts/chart70.xml" ContentType="application/vnd.openxmlformats-officedocument.drawingml.chart+xml"/>
  <Override PartName="/ppt/notesSlides/notesSlide2.xml" ContentType="application/vnd.openxmlformats-officedocument.presentationml.notesSlide+xml"/>
  <Override PartName="/ppt/charts/chart7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7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7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74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75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76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0"/>
  </p:notesMasterIdLst>
  <p:sldIdLst>
    <p:sldId id="256" r:id="rId3"/>
    <p:sldId id="258" r:id="rId4"/>
    <p:sldId id="259" r:id="rId5"/>
    <p:sldId id="431" r:id="rId6"/>
    <p:sldId id="432" r:id="rId7"/>
    <p:sldId id="262" r:id="rId8"/>
    <p:sldId id="263" r:id="rId9"/>
    <p:sldId id="264" r:id="rId10"/>
    <p:sldId id="265" r:id="rId11"/>
    <p:sldId id="402" r:id="rId12"/>
    <p:sldId id="268" r:id="rId13"/>
    <p:sldId id="269" r:id="rId14"/>
    <p:sldId id="270" r:id="rId15"/>
    <p:sldId id="271" r:id="rId16"/>
    <p:sldId id="272" r:id="rId17"/>
    <p:sldId id="334" r:id="rId18"/>
    <p:sldId id="335" r:id="rId19"/>
    <p:sldId id="336" r:id="rId20"/>
    <p:sldId id="273" r:id="rId21"/>
    <p:sldId id="274" r:id="rId22"/>
    <p:sldId id="433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337" r:id="rId32"/>
    <p:sldId id="284" r:id="rId33"/>
    <p:sldId id="285" r:id="rId34"/>
    <p:sldId id="286" r:id="rId35"/>
    <p:sldId id="287" r:id="rId36"/>
    <p:sldId id="338" r:id="rId37"/>
    <p:sldId id="288" r:id="rId38"/>
    <p:sldId id="289" r:id="rId39"/>
    <p:sldId id="290" r:id="rId40"/>
    <p:sldId id="291" r:id="rId41"/>
    <p:sldId id="339" r:id="rId42"/>
    <p:sldId id="292" r:id="rId43"/>
    <p:sldId id="293" r:id="rId44"/>
    <p:sldId id="294" r:id="rId45"/>
    <p:sldId id="342" r:id="rId46"/>
    <p:sldId id="343" r:id="rId47"/>
    <p:sldId id="344" r:id="rId48"/>
    <p:sldId id="380" r:id="rId49"/>
    <p:sldId id="381" r:id="rId50"/>
    <p:sldId id="345" r:id="rId51"/>
    <p:sldId id="346" r:id="rId52"/>
    <p:sldId id="340" r:id="rId53"/>
    <p:sldId id="304" r:id="rId54"/>
    <p:sldId id="305" r:id="rId55"/>
    <p:sldId id="306" r:id="rId56"/>
    <p:sldId id="307" r:id="rId57"/>
    <p:sldId id="382" r:id="rId58"/>
    <p:sldId id="383" r:id="rId59"/>
    <p:sldId id="341" r:id="rId60"/>
    <p:sldId id="384" r:id="rId61"/>
    <p:sldId id="403" r:id="rId62"/>
    <p:sldId id="404" r:id="rId63"/>
    <p:sldId id="414" r:id="rId64"/>
    <p:sldId id="415" r:id="rId65"/>
    <p:sldId id="416" r:id="rId66"/>
    <p:sldId id="423" r:id="rId67"/>
    <p:sldId id="424" r:id="rId68"/>
    <p:sldId id="425" r:id="rId69"/>
    <p:sldId id="426" r:id="rId70"/>
    <p:sldId id="427" r:id="rId71"/>
    <p:sldId id="411" r:id="rId72"/>
    <p:sldId id="412" r:id="rId73"/>
    <p:sldId id="413" r:id="rId74"/>
    <p:sldId id="417" r:id="rId75"/>
    <p:sldId id="418" r:id="rId76"/>
    <p:sldId id="419" r:id="rId77"/>
    <p:sldId id="420" r:id="rId78"/>
    <p:sldId id="421" r:id="rId79"/>
    <p:sldId id="422" r:id="rId80"/>
    <p:sldId id="428" r:id="rId81"/>
    <p:sldId id="429" r:id="rId82"/>
    <p:sldId id="430" r:id="rId83"/>
    <p:sldId id="405" r:id="rId84"/>
    <p:sldId id="406" r:id="rId85"/>
    <p:sldId id="407" r:id="rId86"/>
    <p:sldId id="408" r:id="rId87"/>
    <p:sldId id="409" r:id="rId88"/>
    <p:sldId id="410" r:id="rId8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F66CC"/>
    <a:srgbClr val="E37DDC"/>
    <a:srgbClr val="66FF66"/>
    <a:srgbClr val="F8E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752" autoAdjust="0"/>
  </p:normalViewPr>
  <p:slideViewPr>
    <p:cSldViewPr>
      <p:cViewPr varScale="1">
        <p:scale>
          <a:sx n="58" d="100"/>
          <a:sy n="58" d="100"/>
        </p:scale>
        <p:origin x="76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7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8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9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0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1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2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3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4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5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6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7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18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19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20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21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22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23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6.xlsx"/><Relationship Id="rId1" Type="http://schemas.openxmlformats.org/officeDocument/2006/relationships/themeOverride" Target="../theme/themeOverride24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25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26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9.xlsx"/><Relationship Id="rId1" Type="http://schemas.openxmlformats.org/officeDocument/2006/relationships/themeOverride" Target="../theme/themeOverride27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0.xlsx"/><Relationship Id="rId1" Type="http://schemas.openxmlformats.org/officeDocument/2006/relationships/themeOverride" Target="../theme/themeOverride28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1.xlsx"/><Relationship Id="rId1" Type="http://schemas.openxmlformats.org/officeDocument/2006/relationships/themeOverride" Target="../theme/themeOverride29.xm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2.xlsx"/><Relationship Id="rId1" Type="http://schemas.openxmlformats.org/officeDocument/2006/relationships/themeOverride" Target="../theme/themeOverride30.xml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3.xlsx"/><Relationship Id="rId1" Type="http://schemas.openxmlformats.org/officeDocument/2006/relationships/themeOverride" Target="../theme/themeOverride31.xm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4.xlsx"/><Relationship Id="rId1" Type="http://schemas.openxmlformats.org/officeDocument/2006/relationships/themeOverride" Target="../theme/themeOverride32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5.xlsx"/><Relationship Id="rId1" Type="http://schemas.openxmlformats.org/officeDocument/2006/relationships/themeOverride" Target="../theme/themeOverride33.xm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6.xlsx"/><Relationship Id="rId1" Type="http://schemas.openxmlformats.org/officeDocument/2006/relationships/themeOverride" Target="../theme/themeOverride34.xm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7.xlsx"/><Relationship Id="rId1" Type="http://schemas.openxmlformats.org/officeDocument/2006/relationships/themeOverride" Target="../theme/themeOverride35.xml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8.xlsx"/><Relationship Id="rId1" Type="http://schemas.openxmlformats.org/officeDocument/2006/relationships/themeOverride" Target="../theme/themeOverride36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9.xlsx"/><Relationship Id="rId1" Type="http://schemas.openxmlformats.org/officeDocument/2006/relationships/themeOverride" Target="../theme/themeOverride37.xml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0.xlsx"/><Relationship Id="rId1" Type="http://schemas.openxmlformats.org/officeDocument/2006/relationships/themeOverride" Target="../theme/themeOverride38.xml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1.xlsx"/><Relationship Id="rId1" Type="http://schemas.openxmlformats.org/officeDocument/2006/relationships/themeOverride" Target="../theme/themeOverride39.xml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2.xlsx"/><Relationship Id="rId1" Type="http://schemas.openxmlformats.org/officeDocument/2006/relationships/themeOverride" Target="../theme/themeOverride40.xml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3.xlsx"/><Relationship Id="rId1" Type="http://schemas.openxmlformats.org/officeDocument/2006/relationships/themeOverride" Target="../theme/themeOverride41.xml"/></Relationships>
</file>

<file path=ppt/charts/_rels/chart4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4.xlsx"/><Relationship Id="rId1" Type="http://schemas.openxmlformats.org/officeDocument/2006/relationships/themeOverride" Target="../theme/themeOverride42.xml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5.xlsx"/><Relationship Id="rId1" Type="http://schemas.openxmlformats.org/officeDocument/2006/relationships/themeOverride" Target="../theme/themeOverride43.xml"/></Relationships>
</file>

<file path=ppt/charts/_rels/chart4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6.xlsx"/><Relationship Id="rId1" Type="http://schemas.openxmlformats.org/officeDocument/2006/relationships/themeOverride" Target="../theme/themeOverride44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5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47.xlsx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6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48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7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49.xlsx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8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50.xlsx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9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51.xlsx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0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2.xlsx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1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53.xlsx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2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54.xlsx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3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55.xlsx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4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56.xlsx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5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57.xlsx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6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58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7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59.xlsx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8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60.xlsx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9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61.xlsx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0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62.xlsx"/></Relationships>
</file>

<file path=ppt/charts/_rels/chart6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3.xlsx"/><Relationship Id="rId1" Type="http://schemas.openxmlformats.org/officeDocument/2006/relationships/themeOverride" Target="../theme/themeOverride61.xml"/></Relationships>
</file>

<file path=ppt/charts/_rels/chart6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4.xlsx"/><Relationship Id="rId1" Type="http://schemas.openxmlformats.org/officeDocument/2006/relationships/themeOverride" Target="../theme/themeOverride62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3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65.xlsx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4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66.xlsx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5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67.xlsx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6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68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4.xml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BRETON\Desktop\EXAMENS\ANNEE%20EN%20COURS\VOIE%20PRO\creation%20fili&#232;re%20CAPBEP.xlsm" TargetMode="External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BRETON\Desktop\EXAMENS\ANNEE%20EN%20COURS\VOIE%20PRO\creation%20fili&#232;re%20CAPBEP.xlsm" TargetMode="External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BRETON\Desktop\EXAMENS\ANNEE%20EN%20COURS\VOIE%20PRO\creation%20fili&#232;re%20CAPBEP.xlsm" TargetMode="External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BRETON\Desktop\EXAMENS\ANNEE%20EN%20COURS\VOIE%20PRO\creation%20fili&#232;re%20CAPBEP.xlsm" TargetMode="External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BRETON\Desktop\EXAMENS\ANNEE%20EN%20COURS\VOIE%20PRO\creation%20fili&#232;re%20CAPBEP.xlsm" TargetMode="External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BRETON\Desktop\EXAMENS\ANNEE%20EN%20COURS\VOIE%20PRO\creation%20fili&#232;re%20CAPBEP.xlsm" TargetMode="External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9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Effectifs F</c:v>
          </c:tx>
          <c:spPr>
            <a:solidFill>
              <a:srgbClr val="E06ACF"/>
            </a:solidFill>
            <a:ln w="25400" cap="flat" cmpd="sng" algn="ctr">
              <a:solidFill>
                <a:srgbClr val="D638BF"/>
              </a:solidFill>
              <a:prstDash val="solid"/>
            </a:ln>
            <a:effectLst/>
          </c:spPr>
          <c:invertIfNegative val="0"/>
          <c:cat>
            <c:numRef>
              <c:extLst>
                <c:ext xmlns:c15="http://schemas.microsoft.com/office/drawing/2012/chart" uri="{02D57815-91ED-43cb-92C2-25804820EDAC}">
                  <c15:fullRef>
                    <c15:sqref>GENERALITES!$A$35:$A$45</c15:sqref>
                  </c15:fullRef>
                </c:ext>
              </c:extLst>
              <c:f>GENERALITES!$A$37:$A$45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GENERALITES!$E$35:$E$45</c15:sqref>
                  </c15:fullRef>
                </c:ext>
              </c:extLst>
              <c:f>GENERALITES!$E$37:$E$45</c:f>
              <c:numCache>
                <c:formatCode>General</c:formatCode>
                <c:ptCount val="9"/>
                <c:pt idx="0">
                  <c:v>3594</c:v>
                </c:pt>
                <c:pt idx="1">
                  <c:v>3535</c:v>
                </c:pt>
                <c:pt idx="2">
                  <c:v>3485</c:v>
                </c:pt>
                <c:pt idx="3">
                  <c:v>3247</c:v>
                </c:pt>
                <c:pt idx="4">
                  <c:v>3192</c:v>
                </c:pt>
                <c:pt idx="5">
                  <c:v>3087</c:v>
                </c:pt>
                <c:pt idx="6">
                  <c:v>3115</c:v>
                </c:pt>
                <c:pt idx="7">
                  <c:v>3111</c:v>
                </c:pt>
                <c:pt idx="8">
                  <c:v>3078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72-49CE-B379-353295CDEE1D}"/>
            </c:ext>
          </c:extLst>
        </c:ser>
        <c:ser>
          <c:idx val="1"/>
          <c:order val="1"/>
          <c:tx>
            <c:v>Effectifs G</c:v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numRef>
              <c:extLst>
                <c:ext xmlns:c15="http://schemas.microsoft.com/office/drawing/2012/chart" uri="{02D57815-91ED-43cb-92C2-25804820EDAC}">
                  <c15:fullRef>
                    <c15:sqref>GENERALITES!$A$35:$A$45</c15:sqref>
                  </c15:fullRef>
                </c:ext>
              </c:extLst>
              <c:f>GENERALITES!$A$37:$A$45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GENERALITES!$I$35:$I$45</c15:sqref>
                  </c15:fullRef>
                </c:ext>
              </c:extLst>
              <c:f>GENERALITES!$I$37:$I$45</c:f>
              <c:numCache>
                <c:formatCode>General</c:formatCode>
                <c:ptCount val="9"/>
                <c:pt idx="0">
                  <c:v>5265</c:v>
                </c:pt>
                <c:pt idx="1">
                  <c:v>5039</c:v>
                </c:pt>
                <c:pt idx="2">
                  <c:v>4908</c:v>
                </c:pt>
                <c:pt idx="3">
                  <c:v>4727</c:v>
                </c:pt>
                <c:pt idx="4">
                  <c:v>4924</c:v>
                </c:pt>
                <c:pt idx="5">
                  <c:v>4965</c:v>
                </c:pt>
                <c:pt idx="6">
                  <c:v>4928</c:v>
                </c:pt>
                <c:pt idx="7">
                  <c:v>4680</c:v>
                </c:pt>
                <c:pt idx="8">
                  <c:v>4709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72-49CE-B379-353295CDEE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212736"/>
        <c:axId val="201217664"/>
      </c:barChart>
      <c:lineChart>
        <c:grouping val="standard"/>
        <c:varyColors val="0"/>
        <c:ser>
          <c:idx val="2"/>
          <c:order val="2"/>
          <c:tx>
            <c:v>Moyennes F</c:v>
          </c:tx>
          <c:spPr>
            <a:ln>
              <a:solidFill>
                <a:srgbClr val="FF99FF"/>
              </a:solidFill>
            </a:ln>
          </c:spPr>
          <c:marker>
            <c:symbol val="none"/>
          </c:marker>
          <c:cat>
            <c:numRef>
              <c:extLst>
                <c:ext xmlns:c15="http://schemas.microsoft.com/office/drawing/2012/chart" uri="{02D57815-91ED-43cb-92C2-25804820EDAC}">
                  <c15:fullRef>
                    <c15:sqref>GENERALITES!$A$35:$A$45</c15:sqref>
                  </c15:fullRef>
                </c:ext>
              </c:extLst>
              <c:f>GENERALITES!$A$37:$A$45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GENERALITES!$G$35:$G$45</c15:sqref>
                  </c15:fullRef>
                </c:ext>
              </c:extLst>
              <c:f>GENERALITES!$G$37:$G$45</c:f>
              <c:numCache>
                <c:formatCode>0.00</c:formatCode>
                <c:ptCount val="9"/>
                <c:pt idx="0">
                  <c:v>12.27</c:v>
                </c:pt>
                <c:pt idx="1">
                  <c:v>12.26</c:v>
                </c:pt>
                <c:pt idx="2">
                  <c:v>12.2</c:v>
                </c:pt>
                <c:pt idx="3">
                  <c:v>11.76</c:v>
                </c:pt>
                <c:pt idx="4">
                  <c:v>12.144494130799316</c:v>
                </c:pt>
                <c:pt idx="5">
                  <c:v>12.148596389050663</c:v>
                </c:pt>
                <c:pt idx="6">
                  <c:v>12.320518087412955</c:v>
                </c:pt>
                <c:pt idx="7">
                  <c:v>12.516176978914604</c:v>
                </c:pt>
                <c:pt idx="8">
                  <c:v>12.469334889148167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272-49CE-B379-353295CDEE1D}"/>
            </c:ext>
          </c:extLst>
        </c:ser>
        <c:ser>
          <c:idx val="3"/>
          <c:order val="3"/>
          <c:tx>
            <c:v>Moyennes G</c:v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extLst>
                <c:ext xmlns:c15="http://schemas.microsoft.com/office/drawing/2012/chart" uri="{02D57815-91ED-43cb-92C2-25804820EDAC}">
                  <c15:fullRef>
                    <c15:sqref>GENERALITES!$A$35:$A$45</c15:sqref>
                  </c15:fullRef>
                </c:ext>
              </c:extLst>
              <c:f>GENERALITES!$A$37:$A$45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GENERALITES!$K$35:$K$45</c15:sqref>
                  </c15:fullRef>
                </c:ext>
              </c:extLst>
              <c:f>GENERALITES!$K$37:$K$45</c:f>
              <c:numCache>
                <c:formatCode>0.00</c:formatCode>
                <c:ptCount val="9"/>
                <c:pt idx="0">
                  <c:v>13.07</c:v>
                </c:pt>
                <c:pt idx="1">
                  <c:v>13.16</c:v>
                </c:pt>
                <c:pt idx="2">
                  <c:v>13</c:v>
                </c:pt>
                <c:pt idx="3">
                  <c:v>12.62</c:v>
                </c:pt>
                <c:pt idx="4">
                  <c:v>12.990027066416884</c:v>
                </c:pt>
                <c:pt idx="5">
                  <c:v>13.073100346020771</c:v>
                </c:pt>
                <c:pt idx="6">
                  <c:v>13.158907247986743</c:v>
                </c:pt>
                <c:pt idx="7">
                  <c:v>13.092348323674019</c:v>
                </c:pt>
                <c:pt idx="8">
                  <c:v>13.250540461583409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272-49CE-B379-353295CDEE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211712"/>
        <c:axId val="201217088"/>
      </c:lineChart>
      <c:catAx>
        <c:axId val="204211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1217088"/>
        <c:crosses val="autoZero"/>
        <c:auto val="1"/>
        <c:lblAlgn val="ctr"/>
        <c:lblOffset val="100"/>
        <c:noMultiLvlLbl val="0"/>
      </c:catAx>
      <c:valAx>
        <c:axId val="201217088"/>
        <c:scaling>
          <c:orientation val="minMax"/>
          <c:max val="13.5"/>
          <c:min val="9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204211712"/>
        <c:crosses val="autoZero"/>
        <c:crossBetween val="between"/>
      </c:valAx>
      <c:valAx>
        <c:axId val="20121766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04212736"/>
        <c:crosses val="max"/>
        <c:crossBetween val="between"/>
      </c:valAx>
      <c:catAx>
        <c:axId val="204212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1217664"/>
        <c:crosses val="autoZero"/>
        <c:auto val="1"/>
        <c:lblAlgn val="ctr"/>
        <c:lblOffset val="100"/>
        <c:noMultiLvlLbl val="0"/>
      </c:catAx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CAPBEP.xlsm]p10-20!Tableau croisé dynamique4</c:name>
    <c:fmtId val="23"/>
  </c:pivotSource>
  <c:chart>
    <c:autoTitleDeleted val="1"/>
    <c:pivotFmts>
      <c:pivotFmt>
        <c:idx val="0"/>
      </c:pivotFmt>
      <c:pivotFmt>
        <c:idx val="1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'p10-20'!$N$34</c:f>
              <c:strCache>
                <c:ptCount val="1"/>
                <c:pt idx="0">
                  <c:v> 2007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'p10-20'!$N$35:$N$40</c:f>
              <c:numCache>
                <c:formatCode>0.00%</c:formatCode>
                <c:ptCount val="5"/>
                <c:pt idx="0">
                  <c:v>0.24234105633029537</c:v>
                </c:pt>
                <c:pt idx="1">
                  <c:v>7.3569781486768418E-2</c:v>
                </c:pt>
                <c:pt idx="2">
                  <c:v>7.6314922587020967E-2</c:v>
                </c:pt>
                <c:pt idx="3">
                  <c:v>0.54386735478203585</c:v>
                </c:pt>
                <c:pt idx="4">
                  <c:v>6.3906884813879433E-2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9F-4CF5-AEE8-FB2BEBD34BBF}"/>
            </c:ext>
          </c:extLst>
        </c:ser>
        <c:ser>
          <c:idx val="1"/>
          <c:order val="1"/>
          <c:tx>
            <c:strRef>
              <c:f>'p10-20'!$O$34</c:f>
              <c:strCache>
                <c:ptCount val="1"/>
                <c:pt idx="0">
                  <c:v> 2008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'p10-20'!$O$35:$O$40</c:f>
              <c:numCache>
                <c:formatCode>0.00%</c:formatCode>
                <c:ptCount val="5"/>
                <c:pt idx="0">
                  <c:v>0.19719282098481361</c:v>
                </c:pt>
                <c:pt idx="1">
                  <c:v>8.6746433502070869E-2</c:v>
                </c:pt>
                <c:pt idx="2">
                  <c:v>7.9728485964104923E-2</c:v>
                </c:pt>
                <c:pt idx="3">
                  <c:v>0.55717901518637825</c:v>
                </c:pt>
                <c:pt idx="4">
                  <c:v>7.9153244362632311E-2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9F-4CF5-AEE8-FB2BEBD34BBF}"/>
            </c:ext>
          </c:extLst>
        </c:ser>
        <c:ser>
          <c:idx val="2"/>
          <c:order val="2"/>
          <c:tx>
            <c:strRef>
              <c:f>'p10-20'!$P$34</c:f>
              <c:strCache>
                <c:ptCount val="1"/>
                <c:pt idx="0">
                  <c:v> 2009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'p10-20'!$P$35:$P$40</c:f>
              <c:numCache>
                <c:formatCode>0.00%</c:formatCode>
                <c:ptCount val="5"/>
                <c:pt idx="0">
                  <c:v>0.23691157061152701</c:v>
                </c:pt>
                <c:pt idx="1">
                  <c:v>6.9511658600967891E-2</c:v>
                </c:pt>
                <c:pt idx="2">
                  <c:v>6.6322041355037401E-2</c:v>
                </c:pt>
                <c:pt idx="3">
                  <c:v>0.53519577650681915</c:v>
                </c:pt>
                <c:pt idx="4">
                  <c:v>9.2058952925648918E-2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9F-4CF5-AEE8-FB2BEBD34BBF}"/>
            </c:ext>
          </c:extLst>
        </c:ser>
        <c:ser>
          <c:idx val="3"/>
          <c:order val="3"/>
          <c:tx>
            <c:strRef>
              <c:f>'p10-20'!$Q$34</c:f>
              <c:strCache>
                <c:ptCount val="1"/>
                <c:pt idx="0">
                  <c:v> 2010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'p10-20'!$Q$35:$Q$40</c:f>
              <c:numCache>
                <c:formatCode>0.00%</c:formatCode>
                <c:ptCount val="5"/>
                <c:pt idx="0">
                  <c:v>0.24246284501061571</c:v>
                </c:pt>
                <c:pt idx="1">
                  <c:v>6.8259023354564755E-2</c:v>
                </c:pt>
                <c:pt idx="2">
                  <c:v>6.2526539278131635E-2</c:v>
                </c:pt>
                <c:pt idx="3">
                  <c:v>0.54469214437367308</c:v>
                </c:pt>
                <c:pt idx="4">
                  <c:v>8.2059447983014858E-2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9F-4CF5-AEE8-FB2BEBD34BBF}"/>
            </c:ext>
          </c:extLst>
        </c:ser>
        <c:ser>
          <c:idx val="4"/>
          <c:order val="4"/>
          <c:tx>
            <c:strRef>
              <c:f>'p10-20'!$R$34</c:f>
              <c:strCache>
                <c:ptCount val="1"/>
                <c:pt idx="0">
                  <c:v> 2011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'p10-20'!$R$35:$R$40</c:f>
              <c:numCache>
                <c:formatCode>0.00%</c:formatCode>
                <c:ptCount val="5"/>
                <c:pt idx="0">
                  <c:v>0.24225815291860783</c:v>
                </c:pt>
                <c:pt idx="1">
                  <c:v>9.5231570293231024E-2</c:v>
                </c:pt>
                <c:pt idx="2">
                  <c:v>7.337626747053988E-2</c:v>
                </c:pt>
                <c:pt idx="3">
                  <c:v>0.42593861331871746</c:v>
                </c:pt>
                <c:pt idx="4">
                  <c:v>0.16319539599890381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9F-4CF5-AEE8-FB2BEBD34BBF}"/>
            </c:ext>
          </c:extLst>
        </c:ser>
        <c:ser>
          <c:idx val="5"/>
          <c:order val="5"/>
          <c:tx>
            <c:strRef>
              <c:f>'p10-20'!$S$34</c:f>
              <c:strCache>
                <c:ptCount val="1"/>
                <c:pt idx="0">
                  <c:v> 2012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'p10-20'!$S$35:$S$40</c:f>
              <c:numCache>
                <c:formatCode>0.00%</c:formatCode>
                <c:ptCount val="5"/>
                <c:pt idx="0">
                  <c:v>0.27291397723271915</c:v>
                </c:pt>
                <c:pt idx="1">
                  <c:v>0.10356765637835935</c:v>
                </c:pt>
                <c:pt idx="2">
                  <c:v>7.9450768689121001E-2</c:v>
                </c:pt>
                <c:pt idx="3">
                  <c:v>0.32742635840863749</c:v>
                </c:pt>
                <c:pt idx="4">
                  <c:v>0.216641239291163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49F-4CF5-AEE8-FB2BEBD34BBF}"/>
            </c:ext>
          </c:extLst>
        </c:ser>
        <c:ser>
          <c:idx val="6"/>
          <c:order val="6"/>
          <c:tx>
            <c:strRef>
              <c:f>'p10-20'!$T$34</c:f>
              <c:strCache>
                <c:ptCount val="1"/>
                <c:pt idx="0">
                  <c:v> 2013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'p10-20'!$T$35:$T$40</c:f>
              <c:numCache>
                <c:formatCode>0.00%</c:formatCode>
                <c:ptCount val="5"/>
                <c:pt idx="0">
                  <c:v>0.23758068680763245</c:v>
                </c:pt>
                <c:pt idx="1">
                  <c:v>0.10244176536798477</c:v>
                </c:pt>
                <c:pt idx="2">
                  <c:v>9.072411060333252E-2</c:v>
                </c:pt>
                <c:pt idx="3">
                  <c:v>0.32206004858016968</c:v>
                </c:pt>
                <c:pt idx="4">
                  <c:v>0.24719338119029999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49F-4CF5-AEE8-FB2BEBD34BBF}"/>
            </c:ext>
          </c:extLst>
        </c:ser>
        <c:ser>
          <c:idx val="7"/>
          <c:order val="7"/>
          <c:tx>
            <c:strRef>
              <c:f>'p10-20'!$U$34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'p10-20'!$U$35:$U$40</c:f>
              <c:numCache>
                <c:formatCode>0.00%</c:formatCode>
                <c:ptCount val="5"/>
                <c:pt idx="0">
                  <c:v>0.21393686718284693</c:v>
                </c:pt>
                <c:pt idx="1">
                  <c:v>0.10184633710541989</c:v>
                </c:pt>
                <c:pt idx="2">
                  <c:v>0.10119118522930316</c:v>
                </c:pt>
                <c:pt idx="3">
                  <c:v>0.31637879690291842</c:v>
                </c:pt>
                <c:pt idx="4">
                  <c:v>0.26664681357951159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49F-4CF5-AEE8-FB2BEBD34BBF}"/>
            </c:ext>
          </c:extLst>
        </c:ser>
        <c:ser>
          <c:idx val="8"/>
          <c:order val="8"/>
          <c:tx>
            <c:strRef>
              <c:f>'p10-20'!$V$34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'p10-20'!$V$35:$V$40</c:f>
              <c:numCache>
                <c:formatCode>0.00%</c:formatCode>
                <c:ptCount val="5"/>
                <c:pt idx="0">
                  <c:v>0.22716613905498886</c:v>
                </c:pt>
                <c:pt idx="1">
                  <c:v>0.10294290069175753</c:v>
                </c:pt>
                <c:pt idx="2">
                  <c:v>9.6201195919803029E-2</c:v>
                </c:pt>
                <c:pt idx="3">
                  <c:v>0.31322546605698204</c:v>
                </c:pt>
                <c:pt idx="4">
                  <c:v>0.2604642982764685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9F-4CF5-AEE8-FB2BEBD34BBF}"/>
            </c:ext>
          </c:extLst>
        </c:ser>
        <c:ser>
          <c:idx val="9"/>
          <c:order val="9"/>
          <c:tx>
            <c:strRef>
              <c:f>'p10-20'!$W$34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'p10-20'!$W$35:$W$40</c:f>
              <c:numCache>
                <c:formatCode>0.00%</c:formatCode>
                <c:ptCount val="5"/>
                <c:pt idx="0">
                  <c:v>0.22965809700503578</c:v>
                </c:pt>
                <c:pt idx="1">
                  <c:v>0.10902023146921105</c:v>
                </c:pt>
                <c:pt idx="2">
                  <c:v>0.10089230497393763</c:v>
                </c:pt>
                <c:pt idx="3">
                  <c:v>0.3074476543864299</c:v>
                </c:pt>
                <c:pt idx="4">
                  <c:v>0.25298171216538562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49F-4CF5-AEE8-FB2BEBD34B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4663296"/>
        <c:axId val="206108288"/>
      </c:barChart>
      <c:catAx>
        <c:axId val="2046632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6108288"/>
        <c:crosses val="autoZero"/>
        <c:auto val="1"/>
        <c:lblAlgn val="ctr"/>
        <c:lblOffset val="100"/>
        <c:noMultiLvlLbl val="0"/>
      </c:catAx>
      <c:valAx>
        <c:axId val="206108288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20466329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[Graphique dans Microsoft PowerPoint]p10-20!Tableau croisé dynamique12</c:name>
    <c:fmtId val="-1"/>
  </c:pivotSource>
  <c:chart>
    <c:autoTitleDeleted val="1"/>
    <c:pivotFmts>
      <c:pivotFmt>
        <c:idx val="0"/>
      </c:pivotFmt>
      <c:pivotFmt>
        <c:idx val="1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"/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4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6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0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</c:pivotFmt>
      <c:pivotFmt>
        <c:idx val="32"/>
      </c:pivotFmt>
      <c:pivotFmt>
        <c:idx val="33"/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1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2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3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'p10-20'!$B$63:$B$64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'p10-20'!$B$65:$B$70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0-5159-4A4A-89E3-1F98DF591957}"/>
            </c:ext>
          </c:extLst>
        </c:ser>
        <c:ser>
          <c:idx val="1"/>
          <c:order val="1"/>
          <c:tx>
            <c:strRef>
              <c:f>'p10-20'!$C$63:$C$64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'p10-20'!$C$65:$C$70</c:f>
              <c:numCache>
                <c:formatCode>0.00</c:formatCode>
                <c:ptCount val="6"/>
                <c:pt idx="0">
                  <c:v>12.12</c:v>
                </c:pt>
                <c:pt idx="1">
                  <c:v>12.32</c:v>
                </c:pt>
                <c:pt idx="2">
                  <c:v>12.06</c:v>
                </c:pt>
                <c:pt idx="3">
                  <c:v>13.21</c:v>
                </c:pt>
                <c:pt idx="4">
                  <c:v>12.61</c:v>
                </c:pt>
                <c:pt idx="5">
                  <c:v>5.78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59-4A4A-89E3-1F98DF591957}"/>
            </c:ext>
          </c:extLst>
        </c:ser>
        <c:ser>
          <c:idx val="2"/>
          <c:order val="2"/>
          <c:tx>
            <c:strRef>
              <c:f>'p10-20'!$D$63:$D$64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'p10-20'!$D$65:$D$70</c:f>
              <c:numCache>
                <c:formatCode>0.00</c:formatCode>
                <c:ptCount val="6"/>
                <c:pt idx="0">
                  <c:v>12.81</c:v>
                </c:pt>
                <c:pt idx="1">
                  <c:v>12.63</c:v>
                </c:pt>
                <c:pt idx="2">
                  <c:v>13.14</c:v>
                </c:pt>
                <c:pt idx="3">
                  <c:v>12.92</c:v>
                </c:pt>
                <c:pt idx="4">
                  <c:v>12.84</c:v>
                </c:pt>
                <c:pt idx="5">
                  <c:v>13.01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59-4A4A-89E3-1F98DF591957}"/>
            </c:ext>
          </c:extLst>
        </c:ser>
        <c:ser>
          <c:idx val="3"/>
          <c:order val="3"/>
          <c:tx>
            <c:strRef>
              <c:f>'p10-20'!$E$63:$E$64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'p10-20'!$E$65:$E$70</c:f>
              <c:numCache>
                <c:formatCode>0.00</c:formatCode>
                <c:ptCount val="6"/>
                <c:pt idx="0">
                  <c:v>12.67</c:v>
                </c:pt>
                <c:pt idx="1">
                  <c:v>12.4</c:v>
                </c:pt>
                <c:pt idx="2">
                  <c:v>12.52</c:v>
                </c:pt>
                <c:pt idx="3">
                  <c:v>10</c:v>
                </c:pt>
                <c:pt idx="4">
                  <c:v>12.78</c:v>
                </c:pt>
                <c:pt idx="5">
                  <c:v>12.89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59-4A4A-89E3-1F98DF591957}"/>
            </c:ext>
          </c:extLst>
        </c:ser>
        <c:ser>
          <c:idx val="4"/>
          <c:order val="4"/>
          <c:tx>
            <c:strRef>
              <c:f>'p10-20'!$F$63:$F$64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'p10-20'!$F$65:$F$70</c:f>
              <c:numCache>
                <c:formatCode>0.00</c:formatCode>
                <c:ptCount val="6"/>
                <c:pt idx="0">
                  <c:v>12.3</c:v>
                </c:pt>
                <c:pt idx="1">
                  <c:v>11.98</c:v>
                </c:pt>
                <c:pt idx="2">
                  <c:v>12.88</c:v>
                </c:pt>
                <c:pt idx="3">
                  <c:v>12.23</c:v>
                </c:pt>
                <c:pt idx="4">
                  <c:v>12.44</c:v>
                </c:pt>
                <c:pt idx="5">
                  <c:v>12.3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59-4A4A-89E3-1F98DF591957}"/>
            </c:ext>
          </c:extLst>
        </c:ser>
        <c:ser>
          <c:idx val="5"/>
          <c:order val="5"/>
          <c:tx>
            <c:strRef>
              <c:f>'p10-20'!$G$63:$G$64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'p10-20'!$G$65:$G$70</c:f>
              <c:numCache>
                <c:formatCode>0.00</c:formatCode>
                <c:ptCount val="6"/>
                <c:pt idx="0">
                  <c:v>12.69</c:v>
                </c:pt>
                <c:pt idx="1">
                  <c:v>12.27</c:v>
                </c:pt>
                <c:pt idx="2">
                  <c:v>12.85</c:v>
                </c:pt>
                <c:pt idx="3">
                  <c:v>12.59</c:v>
                </c:pt>
                <c:pt idx="4">
                  <c:v>12.83</c:v>
                </c:pt>
                <c:pt idx="5">
                  <c:v>12.91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159-4A4A-89E3-1F98DF591957}"/>
            </c:ext>
          </c:extLst>
        </c:ser>
        <c:ser>
          <c:idx val="6"/>
          <c:order val="6"/>
          <c:tx>
            <c:strRef>
              <c:f>'p10-20'!$H$63:$H$64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'p10-20'!$H$65:$H$70</c:f>
              <c:numCache>
                <c:formatCode>0.00</c:formatCode>
                <c:ptCount val="6"/>
                <c:pt idx="0">
                  <c:v>12.73</c:v>
                </c:pt>
                <c:pt idx="1">
                  <c:v>12.14</c:v>
                </c:pt>
                <c:pt idx="2">
                  <c:v>13.23</c:v>
                </c:pt>
                <c:pt idx="3">
                  <c:v>12.52</c:v>
                </c:pt>
                <c:pt idx="4">
                  <c:v>12.86</c:v>
                </c:pt>
                <c:pt idx="5">
                  <c:v>12.99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59-4A4A-89E3-1F98DF591957}"/>
            </c:ext>
          </c:extLst>
        </c:ser>
        <c:ser>
          <c:idx val="7"/>
          <c:order val="7"/>
          <c:tx>
            <c:strRef>
              <c:f>'p10-20'!$I$63:$I$64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'p10-20'!$I$65:$I$70</c:f>
              <c:numCache>
                <c:formatCode>0.00</c:formatCode>
                <c:ptCount val="6"/>
                <c:pt idx="0">
                  <c:v>12.84</c:v>
                </c:pt>
                <c:pt idx="1">
                  <c:v>12.37</c:v>
                </c:pt>
                <c:pt idx="2">
                  <c:v>13.35</c:v>
                </c:pt>
                <c:pt idx="3">
                  <c:v>12.6</c:v>
                </c:pt>
                <c:pt idx="4">
                  <c:v>12.88</c:v>
                </c:pt>
                <c:pt idx="5">
                  <c:v>13.08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159-4A4A-89E3-1F98DF591957}"/>
            </c:ext>
          </c:extLst>
        </c:ser>
        <c:ser>
          <c:idx val="8"/>
          <c:order val="8"/>
          <c:tx>
            <c:strRef>
              <c:f>'p10-20'!$J$63:$J$64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'p10-20'!$J$65:$J$70</c:f>
              <c:numCache>
                <c:formatCode>0.00</c:formatCode>
                <c:ptCount val="6"/>
                <c:pt idx="0">
                  <c:v>12.87</c:v>
                </c:pt>
                <c:pt idx="1">
                  <c:v>12.39</c:v>
                </c:pt>
                <c:pt idx="2">
                  <c:v>12.94</c:v>
                </c:pt>
                <c:pt idx="3">
                  <c:v>12.95</c:v>
                </c:pt>
                <c:pt idx="4">
                  <c:v>12.97</c:v>
                </c:pt>
                <c:pt idx="5">
                  <c:v>13.13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159-4A4A-89E3-1F98DF591957}"/>
            </c:ext>
          </c:extLst>
        </c:ser>
        <c:ser>
          <c:idx val="9"/>
          <c:order val="9"/>
          <c:tx>
            <c:strRef>
              <c:f>'p10-20'!$K$63:$K$64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'p10-20'!$K$65:$K$70</c:f>
              <c:numCache>
                <c:formatCode>0.00</c:formatCode>
                <c:ptCount val="6"/>
                <c:pt idx="0">
                  <c:v>12.949806845746174</c:v>
                </c:pt>
                <c:pt idx="1">
                  <c:v>12.3</c:v>
                </c:pt>
                <c:pt idx="2">
                  <c:v>13.42</c:v>
                </c:pt>
                <c:pt idx="3">
                  <c:v>13.15</c:v>
                </c:pt>
                <c:pt idx="4">
                  <c:v>13.1</c:v>
                </c:pt>
                <c:pt idx="5">
                  <c:v>13.06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159-4A4A-89E3-1F98DF5919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260672"/>
        <c:axId val="207178560"/>
      </c:barChart>
      <c:catAx>
        <c:axId val="207260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7178560"/>
        <c:crosses val="autoZero"/>
        <c:auto val="1"/>
        <c:lblAlgn val="ctr"/>
        <c:lblOffset val="100"/>
        <c:noMultiLvlLbl val="0"/>
      </c:catAx>
      <c:valAx>
        <c:axId val="207178560"/>
        <c:scaling>
          <c:orientation val="minMax"/>
          <c:max val="17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07260672"/>
        <c:crosses val="autoZero"/>
        <c:crossBetween val="between"/>
        <c:majorUnit val="2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CAPBEP.xlsm]p10-20!Tableau croisé dynamique5</c:name>
    <c:fmtId val="28"/>
  </c:pivotSource>
  <c:chart>
    <c:autoTitleDeleted val="1"/>
    <c:pivotFmts>
      <c:pivotFmt>
        <c:idx val="0"/>
        <c:marker>
          <c:symbol val="none"/>
        </c:marker>
        <c:dLbl>
          <c:idx val="0"/>
          <c:numFmt formatCode="0.00%" sourceLinked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numFmt formatCode="0.00%" sourceLinked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numFmt formatCode="0.00%" sourceLinked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'p10-20'!$N$63</c:f>
              <c:strCache>
                <c:ptCount val="1"/>
                <c:pt idx="0">
                  <c:v> 2008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'p10-20'!$M$64:$M$69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'p10-20'!$N$64:$N$69</c:f>
              <c:numCache>
                <c:formatCode>0.00%</c:formatCode>
                <c:ptCount val="5"/>
                <c:pt idx="0">
                  <c:v>0.18402961396086726</c:v>
                </c:pt>
                <c:pt idx="1">
                  <c:v>0.11316763617133792</c:v>
                </c:pt>
                <c:pt idx="2">
                  <c:v>0.10893707033315705</c:v>
                </c:pt>
                <c:pt idx="3">
                  <c:v>0.52538339502908515</c:v>
                </c:pt>
                <c:pt idx="4">
                  <c:v>6.8482284505552618E-2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C-49B2-A424-39964E98F570}"/>
            </c:ext>
          </c:extLst>
        </c:ser>
        <c:ser>
          <c:idx val="1"/>
          <c:order val="1"/>
          <c:tx>
            <c:strRef>
              <c:f>'p10-20'!$O$63</c:f>
              <c:strCache>
                <c:ptCount val="1"/>
                <c:pt idx="0">
                  <c:v> 2009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'p10-20'!$M$64:$M$69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'p10-20'!$O$64:$O$69</c:f>
              <c:numCache>
                <c:formatCode>0.00%</c:formatCode>
                <c:ptCount val="5"/>
                <c:pt idx="0">
                  <c:v>0.19957927951617144</c:v>
                </c:pt>
                <c:pt idx="1">
                  <c:v>8.7562450696818298E-2</c:v>
                </c:pt>
                <c:pt idx="2">
                  <c:v>9.0717854325532477E-2</c:v>
                </c:pt>
                <c:pt idx="3">
                  <c:v>0.50775703392058902</c:v>
                </c:pt>
                <c:pt idx="4">
                  <c:v>0.11438338154088877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3C-49B2-A424-39964E98F570}"/>
            </c:ext>
          </c:extLst>
        </c:ser>
        <c:ser>
          <c:idx val="2"/>
          <c:order val="2"/>
          <c:tx>
            <c:strRef>
              <c:f>'p10-20'!$P$63</c:f>
              <c:strCache>
                <c:ptCount val="1"/>
                <c:pt idx="0">
                  <c:v> 2010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'p10-20'!$M$64:$M$69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'p10-20'!$P$64:$P$69</c:f>
              <c:numCache>
                <c:formatCode>0.00%</c:formatCode>
                <c:ptCount val="5"/>
                <c:pt idx="0">
                  <c:v>0.2104722792607803</c:v>
                </c:pt>
                <c:pt idx="1">
                  <c:v>8.0338809034907602E-2</c:v>
                </c:pt>
                <c:pt idx="2">
                  <c:v>9.1375770020533875E-2</c:v>
                </c:pt>
                <c:pt idx="3">
                  <c:v>0.51437371663244358</c:v>
                </c:pt>
                <c:pt idx="4">
                  <c:v>0.1034394250513347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3C-49B2-A424-39964E98F570}"/>
            </c:ext>
          </c:extLst>
        </c:ser>
        <c:ser>
          <c:idx val="3"/>
          <c:order val="3"/>
          <c:tx>
            <c:strRef>
              <c:f>'p10-20'!$Q$63</c:f>
              <c:strCache>
                <c:ptCount val="1"/>
                <c:pt idx="0">
                  <c:v> 2011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'p10-20'!$M$64:$M$69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'p10-20'!$Q$64:$Q$69</c:f>
              <c:numCache>
                <c:formatCode>0.00%</c:formatCode>
                <c:ptCount val="5"/>
                <c:pt idx="0">
                  <c:v>0.20104306864064603</c:v>
                </c:pt>
                <c:pt idx="1">
                  <c:v>9.9091520861372809E-2</c:v>
                </c:pt>
                <c:pt idx="2">
                  <c:v>0.10497981157469717</c:v>
                </c:pt>
                <c:pt idx="3">
                  <c:v>0.40932032301480487</c:v>
                </c:pt>
                <c:pt idx="4">
                  <c:v>0.18556527590847913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3C-49B2-A424-39964E98F570}"/>
            </c:ext>
          </c:extLst>
        </c:ser>
        <c:ser>
          <c:idx val="4"/>
          <c:order val="4"/>
          <c:tx>
            <c:strRef>
              <c:f>'p10-20'!$R$63</c:f>
              <c:strCache>
                <c:ptCount val="1"/>
                <c:pt idx="0">
                  <c:v> 2012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'p10-20'!$M$64:$M$69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'p10-20'!$R$64:$R$69</c:f>
              <c:numCache>
                <c:formatCode>0.00%</c:formatCode>
                <c:ptCount val="5"/>
                <c:pt idx="0">
                  <c:v>0.24996062372027092</c:v>
                </c:pt>
                <c:pt idx="1">
                  <c:v>0.11781382894944085</c:v>
                </c:pt>
                <c:pt idx="2">
                  <c:v>0.10930855252795715</c:v>
                </c:pt>
                <c:pt idx="3">
                  <c:v>0.33501338793510788</c:v>
                </c:pt>
                <c:pt idx="4">
                  <c:v>0.18790360686722318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3C-49B2-A424-39964E98F570}"/>
            </c:ext>
          </c:extLst>
        </c:ser>
        <c:ser>
          <c:idx val="5"/>
          <c:order val="5"/>
          <c:tx>
            <c:strRef>
              <c:f>'p10-20'!$S$63</c:f>
              <c:strCache>
                <c:ptCount val="1"/>
                <c:pt idx="0">
                  <c:v> 2013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'p10-20'!$M$64:$M$69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'p10-20'!$S$64:$S$69</c:f>
              <c:numCache>
                <c:formatCode>0.00%</c:formatCode>
                <c:ptCount val="5"/>
                <c:pt idx="0">
                  <c:v>0.213136225938797</c:v>
                </c:pt>
                <c:pt idx="1">
                  <c:v>0.11171407252550125</c:v>
                </c:pt>
                <c:pt idx="2">
                  <c:v>0.12724551558494568</c:v>
                </c:pt>
                <c:pt idx="3">
                  <c:v>0.31455838680267334</c:v>
                </c:pt>
                <c:pt idx="4">
                  <c:v>0.23334580659866333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53C-49B2-A424-39964E98F570}"/>
            </c:ext>
          </c:extLst>
        </c:ser>
        <c:ser>
          <c:idx val="6"/>
          <c:order val="6"/>
          <c:tx>
            <c:strRef>
              <c:f>'p10-20'!$T$63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'p10-20'!$M$64:$M$69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'p10-20'!$T$64:$T$69</c:f>
              <c:numCache>
                <c:formatCode>0.00%</c:formatCode>
                <c:ptCount val="5"/>
                <c:pt idx="0">
                  <c:v>0.18038226705601274</c:v>
                </c:pt>
                <c:pt idx="1">
                  <c:v>9.2513936819750467E-2</c:v>
                </c:pt>
                <c:pt idx="2">
                  <c:v>0.15887974515529599</c:v>
                </c:pt>
                <c:pt idx="3">
                  <c:v>0.30913193522697108</c:v>
                </c:pt>
                <c:pt idx="4">
                  <c:v>0.25909211574196972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53C-49B2-A424-39964E98F570}"/>
            </c:ext>
          </c:extLst>
        </c:ser>
        <c:ser>
          <c:idx val="7"/>
          <c:order val="7"/>
          <c:tx>
            <c:strRef>
              <c:f>'p10-20'!$U$63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'p10-20'!$M$64:$M$69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'p10-20'!$U$64:$U$69</c:f>
              <c:numCache>
                <c:formatCode>0.00%</c:formatCode>
                <c:ptCount val="5"/>
                <c:pt idx="0">
                  <c:v>0.1833174321929944</c:v>
                </c:pt>
                <c:pt idx="1">
                  <c:v>0.10044977511244378</c:v>
                </c:pt>
                <c:pt idx="2">
                  <c:v>0.15510426604879379</c:v>
                </c:pt>
                <c:pt idx="3">
                  <c:v>0.30175821180318929</c:v>
                </c:pt>
                <c:pt idx="4">
                  <c:v>0.25937031484257872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53C-49B2-A424-39964E98F570}"/>
            </c:ext>
          </c:extLst>
        </c:ser>
        <c:ser>
          <c:idx val="8"/>
          <c:order val="8"/>
          <c:tx>
            <c:strRef>
              <c:f>'p10-20'!$V$63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'p10-20'!$M$64:$M$69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'p10-20'!$V$64:$V$69</c:f>
              <c:numCache>
                <c:formatCode>0.00%</c:formatCode>
                <c:ptCount val="5"/>
                <c:pt idx="0">
                  <c:v>0.19736692770400635</c:v>
                </c:pt>
                <c:pt idx="1">
                  <c:v>0.11372148450800136</c:v>
                </c:pt>
                <c:pt idx="2">
                  <c:v>0.14584042673930314</c:v>
                </c:pt>
                <c:pt idx="3">
                  <c:v>0.29463171036204744</c:v>
                </c:pt>
                <c:pt idx="4">
                  <c:v>0.24843945068664169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53C-49B2-A424-39964E98F57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4664320"/>
        <c:axId val="206110016"/>
      </c:barChart>
      <c:catAx>
        <c:axId val="2046643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6110016"/>
        <c:crosses val="autoZero"/>
        <c:auto val="1"/>
        <c:lblAlgn val="ctr"/>
        <c:lblOffset val="100"/>
        <c:noMultiLvlLbl val="0"/>
      </c:catAx>
      <c:valAx>
        <c:axId val="206110016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20466432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CAPBEP.xlsm]p10-20!Tableau croisé dynamique13</c:name>
    <c:fmtId val="14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'p10-20'!$B$91:$B$92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'p10-20'!$A$93:$A$98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'p10-20'!$B$93:$B$98</c:f>
              <c:numCache>
                <c:formatCode>0.00</c:formatCode>
                <c:ptCount val="6"/>
                <c:pt idx="0">
                  <c:v>10.87</c:v>
                </c:pt>
                <c:pt idx="1">
                  <c:v>11.42</c:v>
                </c:pt>
                <c:pt idx="2">
                  <c:v>10.91</c:v>
                </c:pt>
                <c:pt idx="3">
                  <c:v>13.26</c:v>
                </c:pt>
                <c:pt idx="4">
                  <c:v>11.66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40-4C84-BFBA-CCEC83C55BEC}"/>
            </c:ext>
          </c:extLst>
        </c:ser>
        <c:ser>
          <c:idx val="1"/>
          <c:order val="1"/>
          <c:tx>
            <c:strRef>
              <c:f>'p10-20'!$C$91:$C$92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'p10-20'!$A$93:$A$98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'p10-20'!$C$93:$C$98</c:f>
              <c:numCache>
                <c:formatCode>0.00</c:formatCode>
                <c:ptCount val="6"/>
                <c:pt idx="0">
                  <c:v>12.27</c:v>
                </c:pt>
                <c:pt idx="1">
                  <c:v>11.8</c:v>
                </c:pt>
                <c:pt idx="2">
                  <c:v>13.04</c:v>
                </c:pt>
                <c:pt idx="3">
                  <c:v>12.83</c:v>
                </c:pt>
                <c:pt idx="4">
                  <c:v>12.25</c:v>
                </c:pt>
                <c:pt idx="5">
                  <c:v>12.64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40-4C84-BFBA-CCEC83C55BEC}"/>
            </c:ext>
          </c:extLst>
        </c:ser>
        <c:ser>
          <c:idx val="2"/>
          <c:order val="2"/>
          <c:tx>
            <c:strRef>
              <c:f>'p10-20'!$D$91:$D$92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'p10-20'!$A$93:$A$98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'p10-20'!$D$93:$D$98</c:f>
              <c:numCache>
                <c:formatCode>0.00</c:formatCode>
                <c:ptCount val="6"/>
                <c:pt idx="0">
                  <c:v>12.2</c:v>
                </c:pt>
                <c:pt idx="1">
                  <c:v>11.55</c:v>
                </c:pt>
                <c:pt idx="2">
                  <c:v>12.22</c:v>
                </c:pt>
                <c:pt idx="3">
                  <c:v>12.99</c:v>
                </c:pt>
                <c:pt idx="4">
                  <c:v>12.19</c:v>
                </c:pt>
                <c:pt idx="5">
                  <c:v>12.83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40-4C84-BFBA-CCEC83C55BEC}"/>
            </c:ext>
          </c:extLst>
        </c:ser>
        <c:ser>
          <c:idx val="3"/>
          <c:order val="3"/>
          <c:tx>
            <c:strRef>
              <c:f>'p10-20'!$E$91:$E$92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'p10-20'!$A$93:$A$98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'p10-20'!$E$93:$E$98</c:f>
              <c:numCache>
                <c:formatCode>0.00</c:formatCode>
                <c:ptCount val="6"/>
                <c:pt idx="0">
                  <c:v>11.78</c:v>
                </c:pt>
                <c:pt idx="1">
                  <c:v>11.17</c:v>
                </c:pt>
                <c:pt idx="2">
                  <c:v>12.14</c:v>
                </c:pt>
                <c:pt idx="3">
                  <c:v>12.25</c:v>
                </c:pt>
                <c:pt idx="4">
                  <c:v>11.68</c:v>
                </c:pt>
                <c:pt idx="5">
                  <c:v>12.17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F40-4C84-BFBA-CCEC83C55BEC}"/>
            </c:ext>
          </c:extLst>
        </c:ser>
        <c:ser>
          <c:idx val="4"/>
          <c:order val="4"/>
          <c:tx>
            <c:strRef>
              <c:f>'p10-20'!$F$91:$F$92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'p10-20'!$A$93:$A$98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'p10-20'!$F$93:$F$98</c:f>
              <c:numCache>
                <c:formatCode>0.00</c:formatCode>
                <c:ptCount val="6"/>
                <c:pt idx="0">
                  <c:v>12.2</c:v>
                </c:pt>
                <c:pt idx="1">
                  <c:v>11.52</c:v>
                </c:pt>
                <c:pt idx="2">
                  <c:v>12.31</c:v>
                </c:pt>
                <c:pt idx="3">
                  <c:v>12.59</c:v>
                </c:pt>
                <c:pt idx="4">
                  <c:v>12.22</c:v>
                </c:pt>
                <c:pt idx="5">
                  <c:v>12.39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40-4C84-BFBA-CCEC83C55BEC}"/>
            </c:ext>
          </c:extLst>
        </c:ser>
        <c:ser>
          <c:idx val="5"/>
          <c:order val="5"/>
          <c:tx>
            <c:strRef>
              <c:f>'p10-20'!$G$91:$G$92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'p10-20'!$A$93:$A$98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'p10-20'!$G$93:$G$98</c:f>
              <c:numCache>
                <c:formatCode>0.00</c:formatCode>
                <c:ptCount val="6"/>
                <c:pt idx="0">
                  <c:v>12.15</c:v>
                </c:pt>
                <c:pt idx="1">
                  <c:v>11.332000000000001</c:v>
                </c:pt>
                <c:pt idx="2">
                  <c:v>12.73</c:v>
                </c:pt>
                <c:pt idx="3">
                  <c:v>12.42</c:v>
                </c:pt>
                <c:pt idx="4">
                  <c:v>11.96</c:v>
                </c:pt>
                <c:pt idx="5">
                  <c:v>12.71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F40-4C84-BFBA-CCEC83C55BEC}"/>
            </c:ext>
          </c:extLst>
        </c:ser>
        <c:ser>
          <c:idx val="6"/>
          <c:order val="6"/>
          <c:tx>
            <c:strRef>
              <c:f>'p10-20'!$H$91:$H$92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'p10-20'!$A$93:$A$98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'p10-20'!$H$93:$H$98</c:f>
              <c:numCache>
                <c:formatCode>0.00</c:formatCode>
                <c:ptCount val="6"/>
                <c:pt idx="0">
                  <c:v>12.31</c:v>
                </c:pt>
                <c:pt idx="1">
                  <c:v>11.46</c:v>
                </c:pt>
                <c:pt idx="2">
                  <c:v>12.57</c:v>
                </c:pt>
                <c:pt idx="3">
                  <c:v>12.69</c:v>
                </c:pt>
                <c:pt idx="4">
                  <c:v>12.03</c:v>
                </c:pt>
                <c:pt idx="5">
                  <c:v>13.02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F40-4C84-BFBA-CCEC83C55BEC}"/>
            </c:ext>
          </c:extLst>
        </c:ser>
        <c:ser>
          <c:idx val="7"/>
          <c:order val="7"/>
          <c:tx>
            <c:strRef>
              <c:f>'p10-20'!$I$91:$I$92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'p10-20'!$A$93:$A$98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'p10-20'!$I$93:$I$98</c:f>
              <c:numCache>
                <c:formatCode>0.00</c:formatCode>
                <c:ptCount val="6"/>
                <c:pt idx="0">
                  <c:v>12.51</c:v>
                </c:pt>
                <c:pt idx="1">
                  <c:v>11.75</c:v>
                </c:pt>
                <c:pt idx="2">
                  <c:v>12.23</c:v>
                </c:pt>
                <c:pt idx="3">
                  <c:v>13.12</c:v>
                </c:pt>
                <c:pt idx="4">
                  <c:v>12.35</c:v>
                </c:pt>
                <c:pt idx="5">
                  <c:v>13.18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F40-4C84-BFBA-CCEC83C55BEC}"/>
            </c:ext>
          </c:extLst>
        </c:ser>
        <c:ser>
          <c:idx val="8"/>
          <c:order val="8"/>
          <c:tx>
            <c:strRef>
              <c:f>'p10-20'!$J$91:$J$92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'p10-20'!$A$93:$A$98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'p10-20'!$J$93:$J$98</c:f>
              <c:numCache>
                <c:formatCode>0.00</c:formatCode>
                <c:ptCount val="6"/>
                <c:pt idx="0">
                  <c:v>12.469334889148167</c:v>
                </c:pt>
                <c:pt idx="1">
                  <c:v>11.36</c:v>
                </c:pt>
                <c:pt idx="2">
                  <c:v>12.725</c:v>
                </c:pt>
                <c:pt idx="3">
                  <c:v>13.2</c:v>
                </c:pt>
                <c:pt idx="4">
                  <c:v>12.26</c:v>
                </c:pt>
                <c:pt idx="5">
                  <c:v>13.03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F40-4C84-BFBA-CCEC83C55B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482880"/>
        <c:axId val="207180288"/>
      </c:barChart>
      <c:catAx>
        <c:axId val="2074828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7180288"/>
        <c:crosses val="autoZero"/>
        <c:auto val="1"/>
        <c:lblAlgn val="ctr"/>
        <c:lblOffset val="100"/>
        <c:noMultiLvlLbl val="0"/>
      </c:catAx>
      <c:valAx>
        <c:axId val="207180288"/>
        <c:scaling>
          <c:orientation val="minMax"/>
          <c:max val="15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0748288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CAPBEP.xlsm]p10-20!Tableau croisé dynamique6</c:name>
    <c:fmtId val="22"/>
  </c:pivotSource>
  <c:chart>
    <c:autoTitleDeleted val="1"/>
    <c:pivotFmts>
      <c:pivotFmt>
        <c:idx val="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'p10-20'!$N$91</c:f>
              <c:strCache>
                <c:ptCount val="1"/>
                <c:pt idx="0">
                  <c:v> 2008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'p10-20'!$M$92:$M$97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'p10-20'!$N$92:$N$97</c:f>
              <c:numCache>
                <c:formatCode>0.00%</c:formatCode>
                <c:ptCount val="5"/>
                <c:pt idx="0">
                  <c:v>0.20733197556008146</c:v>
                </c:pt>
                <c:pt idx="1">
                  <c:v>6.6395112016293278E-2</c:v>
                </c:pt>
                <c:pt idx="2">
                  <c:v>5.7230142566191446E-2</c:v>
                </c:pt>
                <c:pt idx="3">
                  <c:v>0.58167006109979635</c:v>
                </c:pt>
                <c:pt idx="4">
                  <c:v>8.7372708757637474E-2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4A-415F-9F25-805D39BF45CB}"/>
            </c:ext>
          </c:extLst>
        </c:ser>
        <c:ser>
          <c:idx val="1"/>
          <c:order val="1"/>
          <c:tx>
            <c:strRef>
              <c:f>'p10-20'!$O$91</c:f>
              <c:strCache>
                <c:ptCount val="1"/>
                <c:pt idx="0">
                  <c:v> 2009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'p10-20'!$M$92:$M$97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'p10-20'!$O$92:$O$97</c:f>
              <c:numCache>
                <c:formatCode>0.00%</c:formatCode>
                <c:ptCount val="5"/>
                <c:pt idx="0">
                  <c:v>0.26375496313102664</c:v>
                </c:pt>
                <c:pt idx="1">
                  <c:v>5.6532425789374174E-2</c:v>
                </c:pt>
                <c:pt idx="2">
                  <c:v>4.878048780487805E-2</c:v>
                </c:pt>
                <c:pt idx="3">
                  <c:v>0.55492531669502743</c:v>
                </c:pt>
                <c:pt idx="4">
                  <c:v>7.6006806579693706E-2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4A-415F-9F25-805D39BF45CB}"/>
            </c:ext>
          </c:extLst>
        </c:ser>
        <c:ser>
          <c:idx val="2"/>
          <c:order val="2"/>
          <c:tx>
            <c:strRef>
              <c:f>'p10-20'!$P$91</c:f>
              <c:strCache>
                <c:ptCount val="1"/>
                <c:pt idx="0">
                  <c:v> 2010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'p10-20'!$M$92:$M$97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'p10-20'!$P$92:$P$97</c:f>
              <c:numCache>
                <c:formatCode>0.00%</c:formatCode>
                <c:ptCount val="5"/>
                <c:pt idx="0">
                  <c:v>0.26502534395365679</c:v>
                </c:pt>
                <c:pt idx="1">
                  <c:v>5.9739319333816078E-2</c:v>
                </c:pt>
                <c:pt idx="2">
                  <c:v>4.2179580014482257E-2</c:v>
                </c:pt>
                <c:pt idx="3">
                  <c:v>0.56607530774800874</c:v>
                </c:pt>
                <c:pt idx="4">
                  <c:v>6.69804489500362E-2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4A-415F-9F25-805D39BF45CB}"/>
            </c:ext>
          </c:extLst>
        </c:ser>
        <c:ser>
          <c:idx val="3"/>
          <c:order val="3"/>
          <c:tx>
            <c:strRef>
              <c:f>'p10-20'!$Q$91</c:f>
              <c:strCache>
                <c:ptCount val="1"/>
                <c:pt idx="0">
                  <c:v> 2011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'p10-20'!$M$92:$M$97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'p10-20'!$Q$92:$Q$97</c:f>
              <c:numCache>
                <c:formatCode>0.00%</c:formatCode>
                <c:ptCount val="5"/>
                <c:pt idx="0">
                  <c:v>0.27057327785483126</c:v>
                </c:pt>
                <c:pt idx="1">
                  <c:v>9.2579750346740639E-2</c:v>
                </c:pt>
                <c:pt idx="2">
                  <c:v>5.1664355062413313E-2</c:v>
                </c:pt>
                <c:pt idx="3">
                  <c:v>0.4373555247341655</c:v>
                </c:pt>
                <c:pt idx="4">
                  <c:v>0.14782709200184929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4A-415F-9F25-805D39BF45CB}"/>
            </c:ext>
          </c:extLst>
        </c:ser>
        <c:ser>
          <c:idx val="4"/>
          <c:order val="4"/>
          <c:tx>
            <c:strRef>
              <c:f>'p10-20'!$R$91</c:f>
              <c:strCache>
                <c:ptCount val="1"/>
                <c:pt idx="0">
                  <c:v> 2012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'p10-20'!$M$92:$M$97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'p10-20'!$R$92:$R$97</c:f>
              <c:numCache>
                <c:formatCode>0.00%</c:formatCode>
                <c:ptCount val="5"/>
                <c:pt idx="0">
                  <c:v>0.28654259796128306</c:v>
                </c:pt>
                <c:pt idx="1">
                  <c:v>9.5108949780230059E-2</c:v>
                </c:pt>
                <c:pt idx="2">
                  <c:v>6.1722622276255495E-2</c:v>
                </c:pt>
                <c:pt idx="3">
                  <c:v>0.32292153745440944</c:v>
                </c:pt>
                <c:pt idx="4">
                  <c:v>0.23370429252782193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4A-415F-9F25-805D39BF45CB}"/>
            </c:ext>
          </c:extLst>
        </c:ser>
        <c:ser>
          <c:idx val="5"/>
          <c:order val="5"/>
          <c:tx>
            <c:strRef>
              <c:f>'p10-20'!$S$91</c:f>
              <c:strCache>
                <c:ptCount val="1"/>
                <c:pt idx="0">
                  <c:v> 2013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'p10-20'!$M$92:$M$97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'p10-20'!$S$92:$S$97</c:f>
              <c:numCache>
                <c:formatCode>0.00%</c:formatCode>
                <c:ptCount val="5"/>
                <c:pt idx="0">
                  <c:v>0.25224518775939941</c:v>
                </c:pt>
                <c:pt idx="1">
                  <c:v>9.6879206597805023E-2</c:v>
                </c:pt>
                <c:pt idx="2">
                  <c:v>6.8814545869827271E-2</c:v>
                </c:pt>
                <c:pt idx="3">
                  <c:v>0.32656040787696838</c:v>
                </c:pt>
                <c:pt idx="4">
                  <c:v>0.2555006742477417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44A-415F-9F25-805D39BF45CB}"/>
            </c:ext>
          </c:extLst>
        </c:ser>
        <c:ser>
          <c:idx val="6"/>
          <c:order val="6"/>
          <c:tx>
            <c:strRef>
              <c:f>'p10-20'!$T$91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'p10-20'!$M$92:$M$97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'p10-20'!$T$92:$T$97</c:f>
              <c:numCache>
                <c:formatCode>0.00%</c:formatCode>
                <c:ptCount val="5"/>
                <c:pt idx="0">
                  <c:v>0.24124891961970613</c:v>
                </c:pt>
                <c:pt idx="1">
                  <c:v>0.10944252376836647</c:v>
                </c:pt>
                <c:pt idx="2">
                  <c:v>5.4235090751944687E-2</c:v>
                </c:pt>
                <c:pt idx="3">
                  <c:v>0.32227744165946415</c:v>
                </c:pt>
                <c:pt idx="4">
                  <c:v>0.27279602420051857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44A-415F-9F25-805D39BF45CB}"/>
            </c:ext>
          </c:extLst>
        </c:ser>
        <c:ser>
          <c:idx val="7"/>
          <c:order val="7"/>
          <c:tx>
            <c:strRef>
              <c:f>'p10-20'!$U$91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'p10-20'!$M$92:$M$97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'p10-20'!$U$92:$U$97</c:f>
              <c:numCache>
                <c:formatCode>0.00%</c:formatCode>
                <c:ptCount val="5"/>
                <c:pt idx="0">
                  <c:v>0.26026128999074172</c:v>
                </c:pt>
                <c:pt idx="1">
                  <c:v>0.10482460652196277</c:v>
                </c:pt>
                <c:pt idx="2">
                  <c:v>5.1743647772862875E-2</c:v>
                </c:pt>
                <c:pt idx="3">
                  <c:v>0.32188046497273942</c:v>
                </c:pt>
                <c:pt idx="4">
                  <c:v>0.26128999074169323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44A-415F-9F25-805D39BF45CB}"/>
            </c:ext>
          </c:extLst>
        </c:ser>
        <c:ser>
          <c:idx val="8"/>
          <c:order val="8"/>
          <c:tx>
            <c:strRef>
              <c:f>'p10-20'!$V$91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'p10-20'!$M$92:$M$97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'p10-20'!$V$92:$V$97</c:f>
              <c:numCache>
                <c:formatCode>0.00%</c:formatCode>
                <c:ptCount val="5"/>
                <c:pt idx="0">
                  <c:v>0.25023504737108554</c:v>
                </c:pt>
                <c:pt idx="1">
                  <c:v>0.1060244449265929</c:v>
                </c:pt>
                <c:pt idx="2">
                  <c:v>7.2249945758298975E-2</c:v>
                </c:pt>
                <c:pt idx="3">
                  <c:v>0.31561437766688366</c:v>
                </c:pt>
                <c:pt idx="4">
                  <c:v>0.25587618427713893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4A-415F-9F25-805D39BF45C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7258624"/>
        <c:axId val="207176832"/>
      </c:barChart>
      <c:catAx>
        <c:axId val="2072586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7176832"/>
        <c:crosses val="autoZero"/>
        <c:auto val="1"/>
        <c:lblAlgn val="ctr"/>
        <c:lblOffset val="100"/>
        <c:noMultiLvlLbl val="0"/>
      </c:catAx>
      <c:valAx>
        <c:axId val="207176832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20725862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CAPBEP.xlsm]p10-20!Tableau croisé dynamique14</c:name>
    <c:fmtId val="12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'p10-20'!$B$117:$B$118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'p10-20'!$A$119:$A$124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'p10-20'!$B$119:$B$124</c:f>
              <c:numCache>
                <c:formatCode>0.00</c:formatCode>
                <c:ptCount val="6"/>
                <c:pt idx="0">
                  <c:v>12.98</c:v>
                </c:pt>
                <c:pt idx="1">
                  <c:v>12.82</c:v>
                </c:pt>
                <c:pt idx="2">
                  <c:v>12.65</c:v>
                </c:pt>
                <c:pt idx="3">
                  <c:v>13.06</c:v>
                </c:pt>
                <c:pt idx="4">
                  <c:v>13.18</c:v>
                </c:pt>
                <c:pt idx="5">
                  <c:v>12.17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79-4B68-9A6E-4ACD639F129E}"/>
            </c:ext>
          </c:extLst>
        </c:ser>
        <c:ser>
          <c:idx val="1"/>
          <c:order val="1"/>
          <c:tx>
            <c:strRef>
              <c:f>'p10-20'!$C$117:$C$118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'p10-20'!$A$119:$A$124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'p10-20'!$C$119:$C$124</c:f>
              <c:numCache>
                <c:formatCode>0.00</c:formatCode>
                <c:ptCount val="6"/>
                <c:pt idx="0">
                  <c:v>13.16</c:v>
                </c:pt>
                <c:pt idx="1">
                  <c:v>13.04</c:v>
                </c:pt>
                <c:pt idx="2">
                  <c:v>13.18</c:v>
                </c:pt>
                <c:pt idx="3">
                  <c:v>13.22</c:v>
                </c:pt>
                <c:pt idx="4">
                  <c:v>13.2</c:v>
                </c:pt>
                <c:pt idx="5">
                  <c:v>13.33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79-4B68-9A6E-4ACD639F129E}"/>
            </c:ext>
          </c:extLst>
        </c:ser>
        <c:ser>
          <c:idx val="2"/>
          <c:order val="2"/>
          <c:tx>
            <c:strRef>
              <c:f>'p10-20'!$D$117:$D$118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'p10-20'!$A$119:$A$124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'p10-20'!$D$119:$D$124</c:f>
              <c:numCache>
                <c:formatCode>0.00</c:formatCode>
                <c:ptCount val="6"/>
                <c:pt idx="0">
                  <c:v>12.99</c:v>
                </c:pt>
                <c:pt idx="1">
                  <c:v>12.81</c:v>
                </c:pt>
                <c:pt idx="2">
                  <c:v>12.61</c:v>
                </c:pt>
                <c:pt idx="3">
                  <c:v>13.02</c:v>
                </c:pt>
                <c:pt idx="4">
                  <c:v>13.16</c:v>
                </c:pt>
                <c:pt idx="5">
                  <c:v>12.96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79-4B68-9A6E-4ACD639F129E}"/>
            </c:ext>
          </c:extLst>
        </c:ser>
        <c:ser>
          <c:idx val="3"/>
          <c:order val="3"/>
          <c:tx>
            <c:strRef>
              <c:f>'p10-20'!$E$117:$E$118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'p10-20'!$A$119:$A$124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'p10-20'!$E$119:$E$124</c:f>
              <c:numCache>
                <c:formatCode>0.00</c:formatCode>
                <c:ptCount val="6"/>
                <c:pt idx="0">
                  <c:v>12.62</c:v>
                </c:pt>
                <c:pt idx="1">
                  <c:v>12.4</c:v>
                </c:pt>
                <c:pt idx="2">
                  <c:v>13.24</c:v>
                </c:pt>
                <c:pt idx="3">
                  <c:v>12.21</c:v>
                </c:pt>
                <c:pt idx="4">
                  <c:v>12.93</c:v>
                </c:pt>
                <c:pt idx="5">
                  <c:v>12.37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79-4B68-9A6E-4ACD639F129E}"/>
            </c:ext>
          </c:extLst>
        </c:ser>
        <c:ser>
          <c:idx val="4"/>
          <c:order val="4"/>
          <c:tx>
            <c:strRef>
              <c:f>'p10-20'!$F$117:$F$118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'p10-20'!$A$119:$A$124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'p10-20'!$F$119:$F$124</c:f>
              <c:numCache>
                <c:formatCode>0.00</c:formatCode>
                <c:ptCount val="6"/>
                <c:pt idx="0">
                  <c:v>12.99</c:v>
                </c:pt>
                <c:pt idx="1">
                  <c:v>12.55</c:v>
                </c:pt>
                <c:pt idx="2">
                  <c:v>13.28</c:v>
                </c:pt>
                <c:pt idx="3">
                  <c:v>12.6</c:v>
                </c:pt>
                <c:pt idx="4">
                  <c:v>13.21</c:v>
                </c:pt>
                <c:pt idx="5">
                  <c:v>13.18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79-4B68-9A6E-4ACD639F129E}"/>
            </c:ext>
          </c:extLst>
        </c:ser>
        <c:ser>
          <c:idx val="5"/>
          <c:order val="5"/>
          <c:tx>
            <c:strRef>
              <c:f>'p10-20'!$G$117:$G$118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'p10-20'!$A$119:$A$124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'p10-20'!$G$119:$G$124</c:f>
              <c:numCache>
                <c:formatCode>0.00</c:formatCode>
                <c:ptCount val="6"/>
                <c:pt idx="0">
                  <c:v>13.07</c:v>
                </c:pt>
                <c:pt idx="1">
                  <c:v>12.54</c:v>
                </c:pt>
                <c:pt idx="2">
                  <c:v>13.56</c:v>
                </c:pt>
                <c:pt idx="3">
                  <c:v>12.66</c:v>
                </c:pt>
                <c:pt idx="4">
                  <c:v>13.38</c:v>
                </c:pt>
                <c:pt idx="5">
                  <c:v>13.14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479-4B68-9A6E-4ACD639F129E}"/>
            </c:ext>
          </c:extLst>
        </c:ser>
        <c:ser>
          <c:idx val="6"/>
          <c:order val="6"/>
          <c:tx>
            <c:strRef>
              <c:f>'p10-20'!$H$117:$H$118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'p10-20'!$A$119:$A$124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'p10-20'!$H$119:$H$124</c:f>
              <c:numCache>
                <c:formatCode>0.00</c:formatCode>
                <c:ptCount val="6"/>
                <c:pt idx="0">
                  <c:v>13.16</c:v>
                </c:pt>
                <c:pt idx="1">
                  <c:v>12.79</c:v>
                </c:pt>
                <c:pt idx="2">
                  <c:v>13.93</c:v>
                </c:pt>
                <c:pt idx="3">
                  <c:v>12.47</c:v>
                </c:pt>
                <c:pt idx="4">
                  <c:v>13.39</c:v>
                </c:pt>
                <c:pt idx="5">
                  <c:v>13.11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479-4B68-9A6E-4ACD639F129E}"/>
            </c:ext>
          </c:extLst>
        </c:ser>
        <c:ser>
          <c:idx val="7"/>
          <c:order val="7"/>
          <c:tx>
            <c:strRef>
              <c:f>'p10-20'!$I$117:$I$118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'p10-20'!$A$119:$A$124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'p10-20'!$I$119:$I$124</c:f>
              <c:numCache>
                <c:formatCode>0.00</c:formatCode>
                <c:ptCount val="6"/>
                <c:pt idx="0">
                  <c:v>13.09</c:v>
                </c:pt>
                <c:pt idx="1">
                  <c:v>12.71</c:v>
                </c:pt>
                <c:pt idx="2">
                  <c:v>13.47</c:v>
                </c:pt>
                <c:pt idx="3">
                  <c:v>12.7</c:v>
                </c:pt>
                <c:pt idx="4">
                  <c:v>13.42</c:v>
                </c:pt>
                <c:pt idx="5">
                  <c:v>13.1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479-4B68-9A6E-4ACD639F129E}"/>
            </c:ext>
          </c:extLst>
        </c:ser>
        <c:ser>
          <c:idx val="8"/>
          <c:order val="8"/>
          <c:tx>
            <c:strRef>
              <c:f>'p10-20'!$J$117:$J$118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'p10-20'!$A$119:$A$124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'p10-20'!$J$119:$J$124</c:f>
              <c:numCache>
                <c:formatCode>0.00</c:formatCode>
                <c:ptCount val="6"/>
                <c:pt idx="0">
                  <c:v>13.250540461583409</c:v>
                </c:pt>
                <c:pt idx="1">
                  <c:v>12.76</c:v>
                </c:pt>
                <c:pt idx="2">
                  <c:v>13.9</c:v>
                </c:pt>
                <c:pt idx="3">
                  <c:v>13.08</c:v>
                </c:pt>
                <c:pt idx="4">
                  <c:v>13.595000000000001</c:v>
                </c:pt>
                <c:pt idx="5">
                  <c:v>13.08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79-4B68-9A6E-4ACD639F12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259648"/>
        <c:axId val="207182016"/>
      </c:barChart>
      <c:catAx>
        <c:axId val="2072596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7182016"/>
        <c:crosses val="autoZero"/>
        <c:auto val="1"/>
        <c:lblAlgn val="ctr"/>
        <c:lblOffset val="100"/>
        <c:noMultiLvlLbl val="0"/>
      </c:catAx>
      <c:valAx>
        <c:axId val="207182016"/>
        <c:scaling>
          <c:orientation val="minMax"/>
          <c:max val="15"/>
          <c:min val="11.5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0725964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CAPBEP.xlsm]p20-30 CP1!Tableau croisé dynamique5</c:name>
    <c:fmtId val="20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</c:pivotFmt>
      <c:pivotFmt>
        <c:idx val="29"/>
      </c:pivotFmt>
      <c:pivotFmt>
        <c:idx val="30"/>
      </c:pivotFmt>
      <c:pivotFmt>
        <c:idx val="31"/>
      </c:pivotFmt>
      <c:pivotFmt>
        <c:idx val="32"/>
      </c:pivotFmt>
      <c:pivotFmt>
        <c:idx val="33"/>
      </c:pivotFmt>
      <c:pivotFmt>
        <c:idx val="34"/>
      </c:pivotFmt>
      <c:pivotFmt>
        <c:idx val="35"/>
      </c:pivotFmt>
      <c:pivotFmt>
        <c:idx val="36"/>
      </c:pivotFmt>
      <c:pivotFmt>
        <c:idx val="37"/>
      </c:pivotFmt>
      <c:pivotFmt>
        <c:idx val="38"/>
      </c:pivotFmt>
      <c:pivotFmt>
        <c:idx val="39"/>
      </c:pivotFmt>
      <c:pivotFmt>
        <c:idx val="40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41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42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</c:pivotFmt>
      <c:pivotFmt>
        <c:idx val="45"/>
      </c:pivotFmt>
      <c:pivotFmt>
        <c:idx val="46"/>
      </c:pivotFmt>
      <c:pivotFmt>
        <c:idx val="47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48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49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50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51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54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55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56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57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58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59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62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63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64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65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66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'p20-30 CP1'!$D$188</c:f>
              <c:strCache>
                <c:ptCount val="1"/>
                <c:pt idx="0">
                  <c:v> EFF G</c:v>
                </c:pt>
              </c:strCache>
            </c:strRef>
          </c:tx>
          <c:invertIfNegative val="0"/>
          <c:dLbls>
            <c:txPr>
              <a:bodyPr rot="-5400000" vert="horz"/>
              <a:lstStyle/>
              <a:p>
                <a:pPr>
                  <a:defRPr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'p20-30 CP1'!$A$189:$A$195</c:f>
              <c:strCache>
                <c:ptCount val="6"/>
                <c:pt idx="0">
                  <c:v>COURSE DE DEMI-FOND</c:v>
                </c:pt>
                <c:pt idx="1">
                  <c:v>COURSE DE HAIES</c:v>
                </c:pt>
                <c:pt idx="2">
                  <c:v>LANCER DU JAVELOT</c:v>
                </c:pt>
                <c:pt idx="3">
                  <c:v>NATATION DE VITESSE</c:v>
                </c:pt>
                <c:pt idx="4">
                  <c:v>RELAIS VITESSE</c:v>
                </c:pt>
                <c:pt idx="5">
                  <c:v>SAUT EN PENTABOND</c:v>
                </c:pt>
              </c:strCache>
            </c:strRef>
          </c:cat>
          <c:val>
            <c:numRef>
              <c:f>'p20-30 CP1'!$D$189:$D$195</c:f>
              <c:numCache>
                <c:formatCode>General</c:formatCode>
                <c:ptCount val="6"/>
                <c:pt idx="0">
                  <c:v>1986</c:v>
                </c:pt>
                <c:pt idx="1">
                  <c:v>9</c:v>
                </c:pt>
                <c:pt idx="2">
                  <c:v>209</c:v>
                </c:pt>
                <c:pt idx="3">
                  <c:v>138</c:v>
                </c:pt>
                <c:pt idx="4">
                  <c:v>426</c:v>
                </c:pt>
                <c:pt idx="5">
                  <c:v>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1-4FE0-B50F-7310BDC7C26B}"/>
            </c:ext>
          </c:extLst>
        </c:ser>
        <c:ser>
          <c:idx val="3"/>
          <c:order val="3"/>
          <c:tx>
            <c:strRef>
              <c:f>'p20-30 CP1'!$E$188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E06ACF"/>
            </a:solidFill>
          </c:spPr>
          <c:invertIfNegative val="0"/>
          <c:dLbls>
            <c:txPr>
              <a:bodyPr rot="-5400000" vert="horz"/>
              <a:lstStyle/>
              <a:p>
                <a:pPr>
                  <a:defRPr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'p20-30 CP1'!$A$189:$A$195</c:f>
              <c:strCache>
                <c:ptCount val="6"/>
                <c:pt idx="0">
                  <c:v>COURSE DE DEMI-FOND</c:v>
                </c:pt>
                <c:pt idx="1">
                  <c:v>COURSE DE HAIES</c:v>
                </c:pt>
                <c:pt idx="2">
                  <c:v>LANCER DU JAVELOT</c:v>
                </c:pt>
                <c:pt idx="3">
                  <c:v>NATATION DE VITESSE</c:v>
                </c:pt>
                <c:pt idx="4">
                  <c:v>RELAIS VITESSE</c:v>
                </c:pt>
                <c:pt idx="5">
                  <c:v>SAUT EN PENTABOND</c:v>
                </c:pt>
              </c:strCache>
            </c:strRef>
          </c:cat>
          <c:val>
            <c:numRef>
              <c:f>'p20-30 CP1'!$E$189:$E$195</c:f>
              <c:numCache>
                <c:formatCode>General</c:formatCode>
                <c:ptCount val="6"/>
                <c:pt idx="0">
                  <c:v>721</c:v>
                </c:pt>
                <c:pt idx="1">
                  <c:v>4</c:v>
                </c:pt>
                <c:pt idx="2">
                  <c:v>87</c:v>
                </c:pt>
                <c:pt idx="3">
                  <c:v>139</c:v>
                </c:pt>
                <c:pt idx="4">
                  <c:v>306</c:v>
                </c:pt>
                <c:pt idx="5">
                  <c:v>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A1-4FE0-B50F-7310BDC7C2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407872"/>
        <c:axId val="210900608"/>
      </c:barChart>
      <c:lineChart>
        <c:grouping val="standard"/>
        <c:varyColors val="0"/>
        <c:ser>
          <c:idx val="0"/>
          <c:order val="0"/>
          <c:tx>
            <c:strRef>
              <c:f>'p20-30 CP1'!$B$188</c:f>
              <c:strCache>
                <c:ptCount val="1"/>
                <c:pt idx="0">
                  <c:v> Moy G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diamond"/>
            <c:size val="7"/>
            <c:spPr>
              <a:solidFill>
                <a:srgbClr val="0070C0"/>
              </a:solidFill>
              <a:ln>
                <a:solidFill>
                  <a:srgbClr val="00B0F0"/>
                </a:solidFill>
              </a:ln>
            </c:spPr>
          </c:marker>
          <c:cat>
            <c:strRef>
              <c:f>'p20-30 CP1'!$A$189:$A$195</c:f>
              <c:strCache>
                <c:ptCount val="6"/>
                <c:pt idx="0">
                  <c:v>COURSE DE DEMI-FOND</c:v>
                </c:pt>
                <c:pt idx="1">
                  <c:v>COURSE DE HAIES</c:v>
                </c:pt>
                <c:pt idx="2">
                  <c:v>LANCER DU JAVELOT</c:v>
                </c:pt>
                <c:pt idx="3">
                  <c:v>NATATION DE VITESSE</c:v>
                </c:pt>
                <c:pt idx="4">
                  <c:v>RELAIS VITESSE</c:v>
                </c:pt>
                <c:pt idx="5">
                  <c:v>SAUT EN PENTABOND</c:v>
                </c:pt>
              </c:strCache>
            </c:strRef>
          </c:cat>
          <c:val>
            <c:numRef>
              <c:f>'p20-30 CP1'!$B$189:$B$195</c:f>
              <c:numCache>
                <c:formatCode>0.00</c:formatCode>
                <c:ptCount val="6"/>
                <c:pt idx="0">
                  <c:v>12.63139356814701</c:v>
                </c:pt>
                <c:pt idx="1">
                  <c:v>12.277777777777779</c:v>
                </c:pt>
                <c:pt idx="2">
                  <c:v>13.083653846153844</c:v>
                </c:pt>
                <c:pt idx="3">
                  <c:v>13.25187969924812</c:v>
                </c:pt>
                <c:pt idx="4">
                  <c:v>13.277565632458234</c:v>
                </c:pt>
                <c:pt idx="5">
                  <c:v>12.724149108589964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A1-4FE0-B50F-7310BDC7C26B}"/>
            </c:ext>
          </c:extLst>
        </c:ser>
        <c:ser>
          <c:idx val="1"/>
          <c:order val="1"/>
          <c:tx>
            <c:strRef>
              <c:f>'p20-30 CP1'!$C$188</c:f>
              <c:strCache>
                <c:ptCount val="1"/>
                <c:pt idx="0">
                  <c:v> Moy F</c:v>
                </c:pt>
              </c:strCache>
            </c:strRef>
          </c:tx>
          <c:spPr>
            <a:ln>
              <a:solidFill>
                <a:srgbClr val="FF99FF"/>
              </a:solidFill>
            </a:ln>
          </c:spPr>
          <c:marker>
            <c:symbol val="diamond"/>
            <c:size val="7"/>
            <c:spPr>
              <a:solidFill>
                <a:srgbClr val="D638BF"/>
              </a:solidFill>
              <a:ln>
                <a:solidFill>
                  <a:srgbClr val="FF99FF"/>
                </a:solidFill>
              </a:ln>
            </c:spPr>
          </c:marker>
          <c:cat>
            <c:strRef>
              <c:f>'p20-30 CP1'!$A$189:$A$195</c:f>
              <c:strCache>
                <c:ptCount val="6"/>
                <c:pt idx="0">
                  <c:v>COURSE DE DEMI-FOND</c:v>
                </c:pt>
                <c:pt idx="1">
                  <c:v>COURSE DE HAIES</c:v>
                </c:pt>
                <c:pt idx="2">
                  <c:v>LANCER DU JAVELOT</c:v>
                </c:pt>
                <c:pt idx="3">
                  <c:v>NATATION DE VITESSE</c:v>
                </c:pt>
                <c:pt idx="4">
                  <c:v>RELAIS VITESSE</c:v>
                </c:pt>
                <c:pt idx="5">
                  <c:v>SAUT EN PENTABOND</c:v>
                </c:pt>
              </c:strCache>
            </c:strRef>
          </c:cat>
          <c:val>
            <c:numRef>
              <c:f>'p20-30 CP1'!$C$189:$C$195</c:f>
              <c:numCache>
                <c:formatCode>0.00</c:formatCode>
                <c:ptCount val="6"/>
                <c:pt idx="0">
                  <c:v>11.307471264367816</c:v>
                </c:pt>
                <c:pt idx="1">
                  <c:v>13.75</c:v>
                </c:pt>
                <c:pt idx="2">
                  <c:v>10.989873417721519</c:v>
                </c:pt>
                <c:pt idx="3">
                  <c:v>10.807086614173228</c:v>
                </c:pt>
                <c:pt idx="4">
                  <c:v>10.923050847457628</c:v>
                </c:pt>
                <c:pt idx="5">
                  <c:v>12.062884160756493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1A1-4FE0-B50F-7310BDC7C26B}"/>
            </c:ext>
          </c:extLst>
        </c:ser>
        <c:ser>
          <c:idx val="4"/>
          <c:order val="4"/>
          <c:tx>
            <c:strRef>
              <c:f>'p20-30 CP1'!$F$188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28575">
              <a:solidFill>
                <a:srgbClr val="00B0F0"/>
              </a:solidFill>
              <a:prstDash val="sysDot"/>
            </a:ln>
          </c:spPr>
          <c:marker>
            <c:symbol val="none"/>
          </c:marker>
          <c:cat>
            <c:strRef>
              <c:f>'p20-30 CP1'!$A$189:$A$195</c:f>
              <c:strCache>
                <c:ptCount val="6"/>
                <c:pt idx="0">
                  <c:v>COURSE DE DEMI-FOND</c:v>
                </c:pt>
                <c:pt idx="1">
                  <c:v>COURSE DE HAIES</c:v>
                </c:pt>
                <c:pt idx="2">
                  <c:v>LANCER DU JAVELOT</c:v>
                </c:pt>
                <c:pt idx="3">
                  <c:v>NATATION DE VITESSE</c:v>
                </c:pt>
                <c:pt idx="4">
                  <c:v>RELAIS VITESSE</c:v>
                </c:pt>
                <c:pt idx="5">
                  <c:v>SAUT EN PENTABOND</c:v>
                </c:pt>
              </c:strCache>
            </c:strRef>
          </c:cat>
          <c:val>
            <c:numRef>
              <c:f>'p20-30 CP1'!$F$189:$F$195</c:f>
              <c:numCache>
                <c:formatCode>0.00</c:formatCode>
                <c:ptCount val="6"/>
                <c:pt idx="0">
                  <c:v>12.760035159683573</c:v>
                </c:pt>
                <c:pt idx="1">
                  <c:v>12.760035159683573</c:v>
                </c:pt>
                <c:pt idx="2">
                  <c:v>12.760035159683573</c:v>
                </c:pt>
                <c:pt idx="3">
                  <c:v>12.760035159683573</c:v>
                </c:pt>
                <c:pt idx="4">
                  <c:v>12.760035159683573</c:v>
                </c:pt>
                <c:pt idx="5">
                  <c:v>12.760035159683573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1A1-4FE0-B50F-7310BDC7C26B}"/>
            </c:ext>
          </c:extLst>
        </c:ser>
        <c:ser>
          <c:idx val="5"/>
          <c:order val="5"/>
          <c:tx>
            <c:strRef>
              <c:f>'p20-30 CP1'!$G$188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ot"/>
            </a:ln>
          </c:spPr>
          <c:marker>
            <c:symbol val="none"/>
          </c:marker>
          <c:cat>
            <c:strRef>
              <c:f>'p20-30 CP1'!$A$189:$A$195</c:f>
              <c:strCache>
                <c:ptCount val="6"/>
                <c:pt idx="0">
                  <c:v>COURSE DE DEMI-FOND</c:v>
                </c:pt>
                <c:pt idx="1">
                  <c:v>COURSE DE HAIES</c:v>
                </c:pt>
                <c:pt idx="2">
                  <c:v>LANCER DU JAVELOT</c:v>
                </c:pt>
                <c:pt idx="3">
                  <c:v>NATATION DE VITESSE</c:v>
                </c:pt>
                <c:pt idx="4">
                  <c:v>RELAIS VITESSE</c:v>
                </c:pt>
                <c:pt idx="5">
                  <c:v>SAUT EN PENTABOND</c:v>
                </c:pt>
              </c:strCache>
            </c:strRef>
          </c:cat>
          <c:val>
            <c:numRef>
              <c:f>'p20-30 CP1'!$G$189:$G$195</c:f>
              <c:numCache>
                <c:formatCode>0.00</c:formatCode>
                <c:ptCount val="6"/>
                <c:pt idx="0">
                  <c:v>11.369037656903762</c:v>
                </c:pt>
                <c:pt idx="1">
                  <c:v>11.369037656903762</c:v>
                </c:pt>
                <c:pt idx="2">
                  <c:v>11.369037656903762</c:v>
                </c:pt>
                <c:pt idx="3">
                  <c:v>11.369037656903762</c:v>
                </c:pt>
                <c:pt idx="4">
                  <c:v>11.369037656903762</c:v>
                </c:pt>
                <c:pt idx="5">
                  <c:v>11.369037656903762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1A1-4FE0-B50F-7310BDC7C26B}"/>
            </c:ext>
          </c:extLst>
        </c:ser>
        <c:ser>
          <c:idx val="6"/>
          <c:order val="6"/>
          <c:tx>
            <c:strRef>
              <c:f>'p20-30 CP1'!$H$188</c:f>
              <c:strCache>
                <c:ptCount val="1"/>
                <c:pt idx="0">
                  <c:v> Moy Acad G</c:v>
                </c:pt>
              </c:strCache>
            </c:strRef>
          </c:tx>
          <c:spPr>
            <a:ln w="28575">
              <a:solidFill>
                <a:srgbClr val="00B0F0"/>
              </a:solidFill>
              <a:prstDash val="sysDash"/>
            </a:ln>
          </c:spPr>
          <c:marker>
            <c:symbol val="none"/>
          </c:marker>
          <c:cat>
            <c:strRef>
              <c:f>'p20-30 CP1'!$A$189:$A$195</c:f>
              <c:strCache>
                <c:ptCount val="6"/>
                <c:pt idx="0">
                  <c:v>COURSE DE DEMI-FOND</c:v>
                </c:pt>
                <c:pt idx="1">
                  <c:v>COURSE DE HAIES</c:v>
                </c:pt>
                <c:pt idx="2">
                  <c:v>LANCER DU JAVELOT</c:v>
                </c:pt>
                <c:pt idx="3">
                  <c:v>NATATION DE VITESSE</c:v>
                </c:pt>
                <c:pt idx="4">
                  <c:v>RELAIS VITESSE</c:v>
                </c:pt>
                <c:pt idx="5">
                  <c:v>SAUT EN PENTABOND</c:v>
                </c:pt>
              </c:strCache>
            </c:strRef>
          </c:cat>
          <c:val>
            <c:numRef>
              <c:f>'p20-30 CP1'!$H$189:$H$195</c:f>
              <c:numCache>
                <c:formatCode>0.00</c:formatCode>
                <c:ptCount val="6"/>
                <c:pt idx="0">
                  <c:v>13.250540461583409</c:v>
                </c:pt>
                <c:pt idx="1">
                  <c:v>13.250540461583409</c:v>
                </c:pt>
                <c:pt idx="2">
                  <c:v>13.250540461583409</c:v>
                </c:pt>
                <c:pt idx="3">
                  <c:v>13.250540461583409</c:v>
                </c:pt>
                <c:pt idx="4">
                  <c:v>13.250540461583409</c:v>
                </c:pt>
                <c:pt idx="5">
                  <c:v>13.250540461583409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1A1-4FE0-B50F-7310BDC7C26B}"/>
            </c:ext>
          </c:extLst>
        </c:ser>
        <c:ser>
          <c:idx val="7"/>
          <c:order val="7"/>
          <c:tx>
            <c:strRef>
              <c:f>'p20-30 CP1'!$I$188</c:f>
              <c:strCache>
                <c:ptCount val="1"/>
                <c:pt idx="0">
                  <c:v> Moy Acad F</c:v>
                </c:pt>
              </c:strCache>
            </c:strRef>
          </c:tx>
          <c:spPr>
            <a:ln w="28575">
              <a:solidFill>
                <a:srgbClr val="D638BF"/>
              </a:solidFill>
              <a:prstDash val="sysDash"/>
            </a:ln>
          </c:spPr>
          <c:marker>
            <c:symbol val="none"/>
          </c:marker>
          <c:cat>
            <c:strRef>
              <c:f>'p20-30 CP1'!$A$189:$A$195</c:f>
              <c:strCache>
                <c:ptCount val="6"/>
                <c:pt idx="0">
                  <c:v>COURSE DE DEMI-FOND</c:v>
                </c:pt>
                <c:pt idx="1">
                  <c:v>COURSE DE HAIES</c:v>
                </c:pt>
                <c:pt idx="2">
                  <c:v>LANCER DU JAVELOT</c:v>
                </c:pt>
                <c:pt idx="3">
                  <c:v>NATATION DE VITESSE</c:v>
                </c:pt>
                <c:pt idx="4">
                  <c:v>RELAIS VITESSE</c:v>
                </c:pt>
                <c:pt idx="5">
                  <c:v>SAUT EN PENTABOND</c:v>
                </c:pt>
              </c:strCache>
            </c:strRef>
          </c:cat>
          <c:val>
            <c:numRef>
              <c:f>'p20-30 CP1'!$I$189:$I$195</c:f>
              <c:numCache>
                <c:formatCode>0.00</c:formatCode>
                <c:ptCount val="6"/>
                <c:pt idx="0">
                  <c:v>12.469334889148167</c:v>
                </c:pt>
                <c:pt idx="1">
                  <c:v>12.469334889148167</c:v>
                </c:pt>
                <c:pt idx="2">
                  <c:v>12.469334889148167</c:v>
                </c:pt>
                <c:pt idx="3">
                  <c:v>12.469334889148167</c:v>
                </c:pt>
                <c:pt idx="4">
                  <c:v>12.469334889148167</c:v>
                </c:pt>
                <c:pt idx="5">
                  <c:v>12.469334889148167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1A1-4FE0-B50F-7310BDC7C2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408384"/>
        <c:axId val="210901184"/>
      </c:lineChart>
      <c:catAx>
        <c:axId val="211407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0900608"/>
        <c:crosses val="autoZero"/>
        <c:auto val="1"/>
        <c:lblAlgn val="ctr"/>
        <c:lblOffset val="100"/>
        <c:noMultiLvlLbl val="0"/>
      </c:catAx>
      <c:valAx>
        <c:axId val="210900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407872"/>
        <c:crosses val="autoZero"/>
        <c:crossBetween val="between"/>
      </c:valAx>
      <c:valAx>
        <c:axId val="210901184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crossAx val="211408384"/>
        <c:crosses val="max"/>
        <c:crossBetween val="between"/>
      </c:valAx>
      <c:catAx>
        <c:axId val="211408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0901184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1.5471152191836493E-2"/>
          <c:y val="0.90376265841021375"/>
          <c:w val="0.96905754145055178"/>
          <c:h val="7.9069996489959701E-2"/>
        </c:manualLayout>
      </c:layout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  <a:ln w="6350"/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CAPBEP.xlsm]p20-30 CP1!Tableau croisé dynamique12</c:name>
    <c:fmtId val="33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'p20-30 CP1'!$L$189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CP1'!$L$190:$L$197</c:f>
              <c:numCache>
                <c:formatCode>0.00</c:formatCode>
                <c:ptCount val="7"/>
                <c:pt idx="0">
                  <c:v>-1.5400000000000009</c:v>
                </c:pt>
                <c:pt idx="1">
                  <c:v>-1.7899999999999991</c:v>
                </c:pt>
                <c:pt idx="2">
                  <c:v>-0.51999999999999957</c:v>
                </c:pt>
                <c:pt idx="3">
                  <c:v>-1.2700000000000014</c:v>
                </c:pt>
                <c:pt idx="4">
                  <c:v>-0.33000000000000007</c:v>
                </c:pt>
                <c:pt idx="5">
                  <c:v>-1.08</c:v>
                </c:pt>
                <c:pt idx="6">
                  <c:v>-1.0099999999999998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87-49AA-8DFC-8EFE49D79F13}"/>
            </c:ext>
          </c:extLst>
        </c:ser>
        <c:ser>
          <c:idx val="1"/>
          <c:order val="1"/>
          <c:tx>
            <c:strRef>
              <c:f>'p20-30 CP1'!$M$189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CP1'!$M$190:$M$197</c:f>
              <c:numCache>
                <c:formatCode>0.00</c:formatCode>
                <c:ptCount val="7"/>
                <c:pt idx="0">
                  <c:v>-1.4800000000000004</c:v>
                </c:pt>
                <c:pt idx="1">
                  <c:v>-3.58</c:v>
                </c:pt>
                <c:pt idx="2">
                  <c:v>-2.7000000000000011</c:v>
                </c:pt>
                <c:pt idx="3">
                  <c:v>-2.1399999999999988</c:v>
                </c:pt>
                <c:pt idx="4">
                  <c:v>-1.4600000000000009</c:v>
                </c:pt>
                <c:pt idx="5">
                  <c:v>-1.4100000000000001</c:v>
                </c:pt>
                <c:pt idx="6">
                  <c:v>1.17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87-49AA-8DFC-8EFE49D79F13}"/>
            </c:ext>
          </c:extLst>
        </c:ser>
        <c:ser>
          <c:idx val="2"/>
          <c:order val="2"/>
          <c:tx>
            <c:strRef>
              <c:f>'p20-30 CP1'!$N$189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CP1'!$N$190:$N$197</c:f>
              <c:numCache>
                <c:formatCode>0.00</c:formatCode>
                <c:ptCount val="7"/>
                <c:pt idx="0">
                  <c:v>-1.4870470202600199</c:v>
                </c:pt>
                <c:pt idx="1">
                  <c:v>-3.5490384615384603</c:v>
                </c:pt>
                <c:pt idx="2">
                  <c:v>-1.5079507278835411</c:v>
                </c:pt>
                <c:pt idx="3">
                  <c:v>-0.72812834224598788</c:v>
                </c:pt>
                <c:pt idx="4">
                  <c:v>-1.6611431293165086</c:v>
                </c:pt>
                <c:pt idx="5">
                  <c:v>-1.7893622946254659</c:v>
                </c:pt>
                <c:pt idx="6">
                  <c:v>-0.55674564535324578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87-49AA-8DFC-8EFE49D79F13}"/>
            </c:ext>
          </c:extLst>
        </c:ser>
        <c:ser>
          <c:idx val="3"/>
          <c:order val="3"/>
          <c:tx>
            <c:strRef>
              <c:f>'p20-30 CP1'!$O$189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CP1'!$O$190:$O$197</c:f>
              <c:numCache>
                <c:formatCode>0.00</c:formatCode>
                <c:ptCount val="7"/>
                <c:pt idx="0">
                  <c:v>-1.8404873958480756</c:v>
                </c:pt>
                <c:pt idx="1">
                  <c:v>-5.0884615384615373</c:v>
                </c:pt>
                <c:pt idx="2">
                  <c:v>0.5441348973606992</c:v>
                </c:pt>
                <c:pt idx="3">
                  <c:v>-1.3795797573246507</c:v>
                </c:pt>
                <c:pt idx="4">
                  <c:v>-0.78164803111327075</c:v>
                </c:pt>
                <c:pt idx="5">
                  <c:v>-1.1490240093694926</c:v>
                </c:pt>
                <c:pt idx="6">
                  <c:v>-1.7364855072463712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87-49AA-8DFC-8EFE49D79F13}"/>
            </c:ext>
          </c:extLst>
        </c:ser>
        <c:ser>
          <c:idx val="4"/>
          <c:order val="4"/>
          <c:tx>
            <c:strRef>
              <c:f>'p20-30 CP1'!$P$189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CP1'!$P$190:$P$197</c:f>
              <c:numCache>
                <c:formatCode>0.00</c:formatCode>
                <c:ptCount val="7"/>
                <c:pt idx="0">
                  <c:v>-1.3743902215778583</c:v>
                </c:pt>
                <c:pt idx="1">
                  <c:v>-1.1504553734061957</c:v>
                </c:pt>
                <c:pt idx="2">
                  <c:v>0.86349104859335846</c:v>
                </c:pt>
                <c:pt idx="3">
                  <c:v>-1.0183837935751026</c:v>
                </c:pt>
                <c:pt idx="4">
                  <c:v>-0.51577777777777811</c:v>
                </c:pt>
                <c:pt idx="5">
                  <c:v>-2.1522410479763021</c:v>
                </c:pt>
                <c:pt idx="6">
                  <c:v>-0.25231098206930014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87-49AA-8DFC-8EFE49D79F13}"/>
            </c:ext>
          </c:extLst>
        </c:ser>
        <c:ser>
          <c:idx val="5"/>
          <c:order val="5"/>
          <c:tx>
            <c:strRef>
              <c:f>'p20-30 CP1'!$Q$189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CP1'!$Q$190:$Q$197</c:f>
              <c:numCache>
                <c:formatCode>0.00</c:formatCode>
                <c:ptCount val="7"/>
                <c:pt idx="0">
                  <c:v>-1.0999999999999996</c:v>
                </c:pt>
                <c:pt idx="1">
                  <c:v>0.92999999999999972</c:v>
                </c:pt>
                <c:pt idx="2">
                  <c:v>-0.40000000000000036</c:v>
                </c:pt>
                <c:pt idx="3">
                  <c:v>-2.1999999999999993</c:v>
                </c:pt>
                <c:pt idx="4">
                  <c:v>-1.1999999999999993</c:v>
                </c:pt>
                <c:pt idx="5">
                  <c:v>-1.1999999999999993</c:v>
                </c:pt>
                <c:pt idx="6">
                  <c:v>-0.90000000000000036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287-49AA-8DFC-8EFE49D79F13}"/>
            </c:ext>
          </c:extLst>
        </c:ser>
        <c:ser>
          <c:idx val="6"/>
          <c:order val="6"/>
          <c:tx>
            <c:strRef>
              <c:f>'p20-30 CP1'!$R$189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CP1'!$R$190:$R$197</c:f>
              <c:numCache>
                <c:formatCode>0.00</c:formatCode>
                <c:ptCount val="7"/>
                <c:pt idx="0">
                  <c:v>-1.2690006367933453</c:v>
                </c:pt>
                <c:pt idx="2">
                  <c:v>1.1798695575533209</c:v>
                </c:pt>
                <c:pt idx="3">
                  <c:v>-2.1135538461538133</c:v>
                </c:pt>
                <c:pt idx="4">
                  <c:v>-3.102139661544447</c:v>
                </c:pt>
                <c:pt idx="5">
                  <c:v>-1.2368426178418286</c:v>
                </c:pt>
                <c:pt idx="6">
                  <c:v>7.4102215736591148E-2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87-49AA-8DFC-8EFE49D79F13}"/>
            </c:ext>
          </c:extLst>
        </c:ser>
        <c:ser>
          <c:idx val="7"/>
          <c:order val="7"/>
          <c:tx>
            <c:strRef>
              <c:f>'p20-30 CP1'!$S$189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CP1'!$S$190:$S$197</c:f>
              <c:numCache>
                <c:formatCode>0.00</c:formatCode>
                <c:ptCount val="7"/>
                <c:pt idx="0">
                  <c:v>-1.1607699708298096</c:v>
                </c:pt>
                <c:pt idx="2">
                  <c:v>-0.17771051183269293</c:v>
                </c:pt>
                <c:pt idx="3">
                  <c:v>-2.0230916454484849</c:v>
                </c:pt>
                <c:pt idx="4">
                  <c:v>-2.111919949968728</c:v>
                </c:pt>
                <c:pt idx="5">
                  <c:v>-1.3171577776313885</c:v>
                </c:pt>
                <c:pt idx="6">
                  <c:v>-1.3351400560224143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287-49AA-8DFC-8EFE49D79F13}"/>
            </c:ext>
          </c:extLst>
        </c:ser>
        <c:ser>
          <c:idx val="8"/>
          <c:order val="8"/>
          <c:tx>
            <c:strRef>
              <c:f>'p20-30 CP1'!$T$189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CP1'!$T$190:$T$197</c:f>
              <c:numCache>
                <c:formatCode>0.00</c:formatCode>
                <c:ptCount val="7"/>
                <c:pt idx="0">
                  <c:v>-1.1311599999999995</c:v>
                </c:pt>
                <c:pt idx="1">
                  <c:v>-2.345089999999999</c:v>
                </c:pt>
                <c:pt idx="2">
                  <c:v>1.1955299999999998</c:v>
                </c:pt>
                <c:pt idx="3">
                  <c:v>-1.4841100000000012</c:v>
                </c:pt>
                <c:pt idx="4">
                  <c:v>-1.818719999999999</c:v>
                </c:pt>
                <c:pt idx="5">
                  <c:v>-0.96186999999999934</c:v>
                </c:pt>
                <c:pt idx="6">
                  <c:v>-1.1102299999999996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287-49AA-8DFC-8EFE49D79F13}"/>
            </c:ext>
          </c:extLst>
        </c:ser>
        <c:ser>
          <c:idx val="9"/>
          <c:order val="9"/>
          <c:tx>
            <c:strRef>
              <c:f>'p20-30 CP1'!$U$189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CP1'!$U$190:$U$197</c:f>
              <c:numCache>
                <c:formatCode>0.00</c:formatCode>
                <c:ptCount val="7"/>
                <c:pt idx="0">
                  <c:v>-1.3239223037791934</c:v>
                </c:pt>
                <c:pt idx="1">
                  <c:v>1.4722222222222214</c:v>
                </c:pt>
                <c:pt idx="2">
                  <c:v>-1.1019399249061337</c:v>
                </c:pt>
                <c:pt idx="3">
                  <c:v>-2.0937804284323249</c:v>
                </c:pt>
                <c:pt idx="4">
                  <c:v>-2.4447930850748918</c:v>
                </c:pt>
                <c:pt idx="5">
                  <c:v>-0.66126494783347134</c:v>
                </c:pt>
                <c:pt idx="6">
                  <c:v>-2.3545147850006067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287-49AA-8DFC-8EFE49D79F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408896"/>
        <c:axId val="211116032"/>
      </c:barChart>
      <c:catAx>
        <c:axId val="2114088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1116032"/>
        <c:crosses val="autoZero"/>
        <c:auto val="1"/>
        <c:lblAlgn val="ctr"/>
        <c:lblOffset val="100"/>
        <c:noMultiLvlLbl val="0"/>
      </c:catAx>
      <c:valAx>
        <c:axId val="211116032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140889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t"/>
      <c:layout>
        <c:manualLayout>
          <c:xMode val="edge"/>
          <c:yMode val="edge"/>
          <c:x val="4.9999943685195739E-2"/>
          <c:y val="0"/>
          <c:w val="0.89999997184259783"/>
          <c:h val="5.2807838774589014E-2"/>
        </c:manualLayout>
      </c:layout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CAPBEP.xlsm]p20-30 CP1!Tableau croisé dynamique4</c:name>
    <c:fmtId val="95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</c:pivotFmt>
      <c:pivotFmt>
        <c:idx val="29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CP1'!$L$4:$L$5</c:f>
              <c:strCache>
                <c:ptCount val="1"/>
                <c:pt idx="0">
                  <c:v>COURSE DE DEMI-FOND</c:v>
                </c:pt>
              </c:strCache>
            </c:strRef>
          </c:tx>
          <c:cat>
            <c:strRef>
              <c:f>'p20-30 CP1'!$K$6:$K$14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'p20-30 CP1'!$L$6:$L$14</c:f>
              <c:numCache>
                <c:formatCode>0.00</c:formatCode>
                <c:ptCount val="9"/>
                <c:pt idx="0">
                  <c:v>11.09</c:v>
                </c:pt>
                <c:pt idx="1">
                  <c:v>11.814078947368415</c:v>
                </c:pt>
                <c:pt idx="2">
                  <c:v>11.068082191780812</c:v>
                </c:pt>
                <c:pt idx="3">
                  <c:v>10.971648873072359</c:v>
                </c:pt>
                <c:pt idx="4">
                  <c:v>11.5</c:v>
                </c:pt>
                <c:pt idx="5">
                  <c:v>11.31653363740023</c:v>
                </c:pt>
                <c:pt idx="6">
                  <c:v>11.70550724637681</c:v>
                </c:pt>
                <c:pt idx="7">
                  <c:v>11.411210000000001</c:v>
                </c:pt>
                <c:pt idx="8">
                  <c:v>11.307471264367816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3F8-4E7D-91FB-A73756629EF6}"/>
            </c:ext>
          </c:extLst>
        </c:ser>
        <c:ser>
          <c:idx val="1"/>
          <c:order val="1"/>
          <c:tx>
            <c:strRef>
              <c:f>'p20-30 CP1'!$M$4:$M$5</c:f>
              <c:strCache>
                <c:ptCount val="1"/>
                <c:pt idx="0">
                  <c:v>COURSE DE HAIES</c:v>
                </c:pt>
              </c:strCache>
            </c:strRef>
          </c:tx>
          <c:cat>
            <c:strRef>
              <c:f>'p20-30 CP1'!$K$6:$K$14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'p20-30 CP1'!$M$6:$M$14</c:f>
              <c:numCache>
                <c:formatCode>0.00</c:formatCode>
                <c:ptCount val="9"/>
                <c:pt idx="0">
                  <c:v>9.26</c:v>
                </c:pt>
                <c:pt idx="1">
                  <c:v>10.0625</c:v>
                </c:pt>
                <c:pt idx="2">
                  <c:v>8</c:v>
                </c:pt>
                <c:pt idx="3">
                  <c:v>11.288888888888888</c:v>
                </c:pt>
                <c:pt idx="4">
                  <c:v>12.73</c:v>
                </c:pt>
                <c:pt idx="7">
                  <c:v>11.56667</c:v>
                </c:pt>
                <c:pt idx="8">
                  <c:v>13.75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3F8-4E7D-91FB-A73756629EF6}"/>
            </c:ext>
          </c:extLst>
        </c:ser>
        <c:ser>
          <c:idx val="2"/>
          <c:order val="2"/>
          <c:tx>
            <c:strRef>
              <c:f>'p20-30 CP1'!$N$4:$N$5</c:f>
              <c:strCache>
                <c:ptCount val="1"/>
                <c:pt idx="0">
                  <c:v>RELAIS VITESSE</c:v>
                </c:pt>
              </c:strCache>
            </c:strRef>
          </c:tx>
          <c:cat>
            <c:strRef>
              <c:f>'p20-30 CP1'!$K$6:$K$14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'p20-30 CP1'!$N$6:$N$14</c:f>
              <c:numCache>
                <c:formatCode>0.00</c:formatCode>
                <c:ptCount val="9"/>
                <c:pt idx="0">
                  <c:v>12.36</c:v>
                </c:pt>
                <c:pt idx="1">
                  <c:v>12.283760683760686</c:v>
                </c:pt>
                <c:pt idx="2">
                  <c:v>11.469166666666666</c:v>
                </c:pt>
                <c:pt idx="3">
                  <c:v>11.799350649350647</c:v>
                </c:pt>
                <c:pt idx="4">
                  <c:v>11.5</c:v>
                </c:pt>
                <c:pt idx="5">
                  <c:v>11.719760479041918</c:v>
                </c:pt>
                <c:pt idx="6">
                  <c:v>11.53843137254902</c:v>
                </c:pt>
                <c:pt idx="7">
                  <c:v>11.29922</c:v>
                </c:pt>
                <c:pt idx="8">
                  <c:v>10.923050847457628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3F8-4E7D-91FB-A73756629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181760"/>
        <c:axId val="154562496"/>
      </c:lineChart>
      <c:catAx>
        <c:axId val="2081817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54562496"/>
        <c:crosses val="autoZero"/>
        <c:auto val="1"/>
        <c:lblAlgn val="ctr"/>
        <c:lblOffset val="100"/>
        <c:noMultiLvlLbl val="0"/>
      </c:catAx>
      <c:valAx>
        <c:axId val="154562496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0818176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CAPBEP.xlsm]p20-30 CP1!Tableau croisé dynamique2</c:name>
    <c:fmtId val="90"/>
  </c:pivotSource>
  <c:chart>
    <c:autoTitleDeleted val="0"/>
    <c:pivotFmts>
      <c:pivotFmt>
        <c:idx val="0"/>
      </c:pivotFmt>
      <c:pivotFmt>
        <c:idx val="1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3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4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</c:pivotFmt>
      <c:pivotFmt>
        <c:idx val="29"/>
      </c:pivotFmt>
      <c:pivotFmt>
        <c:idx val="30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CP1'!$B$6:$B$7</c:f>
              <c:strCache>
                <c:ptCount val="1"/>
                <c:pt idx="0">
                  <c:v>COURSE DE DEMI-FOND</c:v>
                </c:pt>
              </c:strCache>
            </c:strRef>
          </c:tx>
          <c:cat>
            <c:strRef>
              <c:f>'p20-30 CP1'!$A$8:$A$16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  2015</c:v>
                </c:pt>
                <c:pt idx="8">
                  <c:v> 2016</c:v>
                </c:pt>
              </c:strCache>
            </c:strRef>
          </c:cat>
          <c:val>
            <c:numRef>
              <c:f>'p20-30 CP1'!$B$8:$B$16</c:f>
              <c:numCache>
                <c:formatCode>General</c:formatCode>
                <c:ptCount val="9"/>
                <c:pt idx="0">
                  <c:v>816</c:v>
                </c:pt>
                <c:pt idx="1">
                  <c:v>760</c:v>
                </c:pt>
                <c:pt idx="2">
                  <c:v>730</c:v>
                </c:pt>
                <c:pt idx="3">
                  <c:v>862</c:v>
                </c:pt>
                <c:pt idx="4">
                  <c:v>747</c:v>
                </c:pt>
                <c:pt idx="5">
                  <c:v>903</c:v>
                </c:pt>
                <c:pt idx="6">
                  <c:v>700</c:v>
                </c:pt>
                <c:pt idx="7">
                  <c:v>697</c:v>
                </c:pt>
                <c:pt idx="8">
                  <c:v>721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67-4C06-8FE9-696250FFB9B2}"/>
            </c:ext>
          </c:extLst>
        </c:ser>
        <c:ser>
          <c:idx val="1"/>
          <c:order val="1"/>
          <c:tx>
            <c:strRef>
              <c:f>'p20-30 CP1'!$C$6:$C$7</c:f>
              <c:strCache>
                <c:ptCount val="1"/>
                <c:pt idx="0">
                  <c:v>COURSE DE HAIES</c:v>
                </c:pt>
              </c:strCache>
            </c:strRef>
          </c:tx>
          <c:cat>
            <c:strRef>
              <c:f>'p20-30 CP1'!$A$8:$A$16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  2015</c:v>
                </c:pt>
                <c:pt idx="8">
                  <c:v> 2016</c:v>
                </c:pt>
              </c:strCache>
            </c:strRef>
          </c:cat>
          <c:val>
            <c:numRef>
              <c:f>'p20-30 CP1'!$C$8:$C$16</c:f>
              <c:numCache>
                <c:formatCode>General</c:formatCode>
                <c:ptCount val="9"/>
                <c:pt idx="0">
                  <c:v>21</c:v>
                </c:pt>
                <c:pt idx="1">
                  <c:v>8</c:v>
                </c:pt>
                <c:pt idx="2">
                  <c:v>1</c:v>
                </c:pt>
                <c:pt idx="3">
                  <c:v>28</c:v>
                </c:pt>
                <c:pt idx="4">
                  <c:v>15</c:v>
                </c:pt>
                <c:pt idx="5">
                  <c:v>0</c:v>
                </c:pt>
                <c:pt idx="6">
                  <c:v>10</c:v>
                </c:pt>
                <c:pt idx="7">
                  <c:v>3</c:v>
                </c:pt>
                <c:pt idx="8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67-4C06-8FE9-696250FFB9B2}"/>
            </c:ext>
          </c:extLst>
        </c:ser>
        <c:ser>
          <c:idx val="2"/>
          <c:order val="2"/>
          <c:tx>
            <c:strRef>
              <c:f>'p20-30 CP1'!$D$6:$D$7</c:f>
              <c:strCache>
                <c:ptCount val="1"/>
                <c:pt idx="0">
                  <c:v>RELAIS VITESSE</c:v>
                </c:pt>
              </c:strCache>
            </c:strRef>
          </c:tx>
          <c:cat>
            <c:strRef>
              <c:f>'p20-30 CP1'!$A$8:$A$16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  2015</c:v>
                </c:pt>
                <c:pt idx="8">
                  <c:v> 2016</c:v>
                </c:pt>
              </c:strCache>
            </c:strRef>
          </c:cat>
          <c:val>
            <c:numRef>
              <c:f>'p20-30 CP1'!$D$8:$D$16</c:f>
              <c:numCache>
                <c:formatCode>General</c:formatCode>
                <c:ptCount val="9"/>
                <c:pt idx="0">
                  <c:v>132</c:v>
                </c:pt>
                <c:pt idx="1">
                  <c:v>117</c:v>
                </c:pt>
                <c:pt idx="2">
                  <c:v>120</c:v>
                </c:pt>
                <c:pt idx="3">
                  <c:v>159</c:v>
                </c:pt>
                <c:pt idx="4">
                  <c:v>117</c:v>
                </c:pt>
                <c:pt idx="5">
                  <c:v>172</c:v>
                </c:pt>
                <c:pt idx="6">
                  <c:v>262</c:v>
                </c:pt>
                <c:pt idx="7">
                  <c:v>265</c:v>
                </c:pt>
                <c:pt idx="8">
                  <c:v>306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67-4C06-8FE9-696250FFB9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180224"/>
        <c:axId val="154560768"/>
      </c:lineChart>
      <c:catAx>
        <c:axId val="208180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54560768"/>
        <c:crosses val="autoZero"/>
        <c:auto val="1"/>
        <c:lblAlgn val="ctr"/>
        <c:lblOffset val="100"/>
        <c:noMultiLvlLbl val="0"/>
      </c:catAx>
      <c:valAx>
        <c:axId val="1545607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0818022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/>
              <a:t>Bac GT Différentiel G/F</a:t>
            </a:r>
          </a:p>
        </c:rich>
      </c:tx>
      <c:layout>
        <c:manualLayout>
          <c:xMode val="edge"/>
          <c:yMode val="edge"/>
          <c:x val="0.36009765760412027"/>
          <c:y val="0.92070225671551864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541353383458646"/>
          <c:y val="0.10382569066817512"/>
          <c:w val="0.79174612898239749"/>
          <c:h val="0.79781846513439814"/>
        </c:manualLayout>
      </c:layout>
      <c:lineChart>
        <c:grouping val="standard"/>
        <c:varyColors val="0"/>
        <c:ser>
          <c:idx val="0"/>
          <c:order val="0"/>
          <c:spPr>
            <a:ln w="25400">
              <a:solidFill>
                <a:srgbClr val="00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99CC00"/>
                </a:solidFill>
                <a:prstDash val="solid"/>
              </a:ln>
            </c:spPr>
            <c:trendlineType val="poly"/>
            <c:order val="2"/>
            <c:dispRSqr val="0"/>
            <c:dispEq val="0"/>
          </c:trendline>
          <c:cat>
            <c:numRef>
              <c:f>GENERALITES!$A$53:$A$66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GENERALITES!$B$53:$B$66</c:f>
              <c:numCache>
                <c:formatCode>General</c:formatCode>
                <c:ptCount val="14"/>
                <c:pt idx="0">
                  <c:v>-1.4</c:v>
                </c:pt>
                <c:pt idx="1">
                  <c:v>-1.28</c:v>
                </c:pt>
                <c:pt idx="2">
                  <c:v>-1.34</c:v>
                </c:pt>
                <c:pt idx="3">
                  <c:v>-1.43</c:v>
                </c:pt>
                <c:pt idx="4">
                  <c:v>-1.3</c:v>
                </c:pt>
                <c:pt idx="5">
                  <c:v>-1.32</c:v>
                </c:pt>
                <c:pt idx="6">
                  <c:v>-1.22</c:v>
                </c:pt>
                <c:pt idx="7" formatCode="0.00">
                  <c:v>-1.2944023822267035</c:v>
                </c:pt>
                <c:pt idx="8">
                  <c:v>-1.21</c:v>
                </c:pt>
                <c:pt idx="9">
                  <c:v>-1.1000000000000001</c:v>
                </c:pt>
                <c:pt idx="10" formatCode="0.00">
                  <c:v>-0.77993773649128606</c:v>
                </c:pt>
                <c:pt idx="11" formatCode="0.00">
                  <c:v>-0.75</c:v>
                </c:pt>
                <c:pt idx="12" formatCode="0.00">
                  <c:v>-0.6</c:v>
                </c:pt>
                <c:pt idx="13" formatCode="0.00">
                  <c:v>-0.53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31-4D6A-B781-75C9F9C76C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152128"/>
        <c:axId val="214783040"/>
      </c:lineChart>
      <c:catAx>
        <c:axId val="215152128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General" sourceLinked="1"/>
        <c:majorTickMark val="in"/>
        <c:minorTickMark val="none"/>
        <c:tickLblPos val="high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147830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4783040"/>
        <c:scaling>
          <c:orientation val="minMax"/>
          <c:max val="-0.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15152128"/>
        <c:crosses val="autoZero"/>
        <c:crossBetween val="between"/>
        <c:minorUnit val="0.1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4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 (version 2).xlsb]p20-30 CP1!Tableau croisé dynamique1</c:name>
    <c:fmtId val="28"/>
  </c:pivotSource>
  <c:chart>
    <c:autoTitleDeleted val="1"/>
    <c:pivotFmts>
      <c:pivotFmt>
        <c:idx val="0"/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CP1'!$B$35:$B$36</c:f>
              <c:strCache>
                <c:ptCount val="1"/>
                <c:pt idx="0">
                  <c:v>COURSE DE DEMI-FOND</c:v>
                </c:pt>
              </c:strCache>
            </c:strRef>
          </c:tx>
          <c:cat>
            <c:strRef>
              <c:f>'p20-30 CP1'!$A$37:$A$45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'p20-30 CP1'!$B$37:$B$45</c:f>
              <c:numCache>
                <c:formatCode>General</c:formatCode>
                <c:ptCount val="9"/>
                <c:pt idx="0">
                  <c:v>1341</c:v>
                </c:pt>
                <c:pt idx="1">
                  <c:v>1421</c:v>
                </c:pt>
                <c:pt idx="2">
                  <c:v>1552</c:v>
                </c:pt>
                <c:pt idx="3">
                  <c:v>1958</c:v>
                </c:pt>
                <c:pt idx="4">
                  <c:v>1798</c:v>
                </c:pt>
                <c:pt idx="5">
                  <c:v>2006</c:v>
                </c:pt>
                <c:pt idx="6">
                  <c:v>1903</c:v>
                </c:pt>
                <c:pt idx="7">
                  <c:v>1975</c:v>
                </c:pt>
                <c:pt idx="8">
                  <c:v>1986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67-4CC6-AA09-99CE912F7B7F}"/>
            </c:ext>
          </c:extLst>
        </c:ser>
        <c:ser>
          <c:idx val="1"/>
          <c:order val="1"/>
          <c:tx>
            <c:strRef>
              <c:f>'p20-30 CP1'!$C$35:$C$36</c:f>
              <c:strCache>
                <c:ptCount val="1"/>
                <c:pt idx="0">
                  <c:v>COURSE DE HAIES</c:v>
                </c:pt>
              </c:strCache>
            </c:strRef>
          </c:tx>
          <c:cat>
            <c:strRef>
              <c:f>'p20-30 CP1'!$A$37:$A$45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'p20-30 CP1'!$C$37:$C$45</c:f>
              <c:numCache>
                <c:formatCode>General</c:formatCode>
                <c:ptCount val="9"/>
                <c:pt idx="0">
                  <c:v>131</c:v>
                </c:pt>
                <c:pt idx="1">
                  <c:v>26</c:v>
                </c:pt>
                <c:pt idx="2">
                  <c:v>26</c:v>
                </c:pt>
                <c:pt idx="3">
                  <c:v>61</c:v>
                </c:pt>
                <c:pt idx="4">
                  <c:v>33</c:v>
                </c:pt>
                <c:pt idx="5">
                  <c:v>12</c:v>
                </c:pt>
                <c:pt idx="6">
                  <c:v>26</c:v>
                </c:pt>
                <c:pt idx="7">
                  <c:v>17</c:v>
                </c:pt>
                <c:pt idx="8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567-4CC6-AA09-99CE912F7B7F}"/>
            </c:ext>
          </c:extLst>
        </c:ser>
        <c:ser>
          <c:idx val="2"/>
          <c:order val="2"/>
          <c:tx>
            <c:strRef>
              <c:f>'p20-30 CP1'!$D$35:$D$36</c:f>
              <c:strCache>
                <c:ptCount val="1"/>
                <c:pt idx="0">
                  <c:v>RELAIS VITESSE</c:v>
                </c:pt>
              </c:strCache>
            </c:strRef>
          </c:tx>
          <c:cat>
            <c:strRef>
              <c:f>'p20-30 CP1'!$A$37:$A$45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'p20-30 CP1'!$D$37:$D$45</c:f>
              <c:numCache>
                <c:formatCode>General</c:formatCode>
                <c:ptCount val="9"/>
                <c:pt idx="0">
                  <c:v>139</c:v>
                </c:pt>
                <c:pt idx="1">
                  <c:v>237</c:v>
                </c:pt>
                <c:pt idx="2">
                  <c:v>230</c:v>
                </c:pt>
                <c:pt idx="3">
                  <c:v>334</c:v>
                </c:pt>
                <c:pt idx="4">
                  <c:v>368</c:v>
                </c:pt>
                <c:pt idx="5">
                  <c:v>358</c:v>
                </c:pt>
                <c:pt idx="6">
                  <c:v>424</c:v>
                </c:pt>
                <c:pt idx="7">
                  <c:v>442</c:v>
                </c:pt>
                <c:pt idx="8">
                  <c:v>426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567-4CC6-AA09-99CE912F7B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100224"/>
        <c:axId val="154564224"/>
      </c:lineChart>
      <c:catAx>
        <c:axId val="210100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54564224"/>
        <c:crosses val="autoZero"/>
        <c:auto val="1"/>
        <c:lblAlgn val="ctr"/>
        <c:lblOffset val="100"/>
        <c:noMultiLvlLbl val="0"/>
      </c:catAx>
      <c:valAx>
        <c:axId val="15456422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010022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 (version 2).xlsb]p20-30 CP1!Tableau croisé dynamique3</c:name>
    <c:fmtId val="22"/>
  </c:pivotSource>
  <c:chart>
    <c:autoTitleDeleted val="1"/>
    <c:pivotFmts>
      <c:pivotFmt>
        <c:idx val="0"/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</c:pivotFmt>
      <c:pivotFmt>
        <c:idx val="8"/>
      </c:pivotFmt>
      <c:pivotFmt>
        <c:idx val="9"/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CP1'!$L$34:$L$35</c:f>
              <c:strCache>
                <c:ptCount val="1"/>
                <c:pt idx="0">
                  <c:v>COURSE DE DEMI-FOND</c:v>
                </c:pt>
              </c:strCache>
            </c:strRef>
          </c:tx>
          <c:marker>
            <c:symbol val="none"/>
          </c:marker>
          <c:cat>
            <c:strRef>
              <c:f>'p20-30 CP1'!$K$36:$K$44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'p20-30 CP1'!$L$36:$L$44</c:f>
              <c:numCache>
                <c:formatCode>0.00</c:formatCode>
                <c:ptCount val="9"/>
                <c:pt idx="0">
                  <c:v>12.57</c:v>
                </c:pt>
                <c:pt idx="1">
                  <c:v>13.301125967628435</c:v>
                </c:pt>
                <c:pt idx="2">
                  <c:v>12.908569587628888</c:v>
                </c:pt>
                <c:pt idx="3">
                  <c:v>12.346039094650218</c:v>
                </c:pt>
                <c:pt idx="4">
                  <c:v>12.6</c:v>
                </c:pt>
                <c:pt idx="5">
                  <c:v>12.585534274193575</c:v>
                </c:pt>
                <c:pt idx="6">
                  <c:v>12.866277217206619</c:v>
                </c:pt>
                <c:pt idx="7">
                  <c:v>12.54237</c:v>
                </c:pt>
                <c:pt idx="8">
                  <c:v>12.63139356814701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E9-4266-A287-6D6A68A6B629}"/>
            </c:ext>
          </c:extLst>
        </c:ser>
        <c:ser>
          <c:idx val="1"/>
          <c:order val="1"/>
          <c:tx>
            <c:strRef>
              <c:f>'p20-30 CP1'!$M$34:$M$35</c:f>
              <c:strCache>
                <c:ptCount val="1"/>
                <c:pt idx="0">
                  <c:v>COURSE DE HAIES</c:v>
                </c:pt>
              </c:strCache>
            </c:strRef>
          </c:tx>
          <c:marker>
            <c:symbol val="none"/>
          </c:marker>
          <c:cat>
            <c:strRef>
              <c:f>'p20-30 CP1'!$K$36:$K$44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'p20-30 CP1'!$M$36:$M$44</c:f>
              <c:numCache>
                <c:formatCode>0.00</c:formatCode>
                <c:ptCount val="9"/>
                <c:pt idx="0">
                  <c:v>12.84</c:v>
                </c:pt>
                <c:pt idx="1">
                  <c:v>13.61153846153846</c:v>
                </c:pt>
                <c:pt idx="2">
                  <c:v>13.088461538461537</c:v>
                </c:pt>
                <c:pt idx="3">
                  <c:v>12.439344262295084</c:v>
                </c:pt>
                <c:pt idx="4">
                  <c:v>11.8</c:v>
                </c:pt>
                <c:pt idx="5">
                  <c:v>11.875</c:v>
                </c:pt>
                <c:pt idx="6">
                  <c:v>10.903846153846153</c:v>
                </c:pt>
                <c:pt idx="7">
                  <c:v>13.911759999999999</c:v>
                </c:pt>
                <c:pt idx="8">
                  <c:v>12.277777777777779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E9-4266-A287-6D6A68A6B629}"/>
            </c:ext>
          </c:extLst>
        </c:ser>
        <c:ser>
          <c:idx val="2"/>
          <c:order val="2"/>
          <c:tx>
            <c:strRef>
              <c:f>'p20-30 CP1'!$N$34:$N$35</c:f>
              <c:strCache>
                <c:ptCount val="1"/>
                <c:pt idx="0">
                  <c:v>RELAIS VITESSE</c:v>
                </c:pt>
              </c:strCache>
            </c:strRef>
          </c:tx>
          <c:marker>
            <c:symbol val="none"/>
          </c:marker>
          <c:cat>
            <c:strRef>
              <c:f>'p20-30 CP1'!$K$36:$K$44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'p20-30 CP1'!$N$36:$N$44</c:f>
              <c:numCache>
                <c:formatCode>0.00</c:formatCode>
                <c:ptCount val="9"/>
                <c:pt idx="0">
                  <c:v>11.19</c:v>
                </c:pt>
                <c:pt idx="1">
                  <c:v>12.840506329113932</c:v>
                </c:pt>
                <c:pt idx="2">
                  <c:v>13.205652173913037</c:v>
                </c:pt>
                <c:pt idx="3">
                  <c:v>12.051661631419947</c:v>
                </c:pt>
                <c:pt idx="4">
                  <c:v>12.4</c:v>
                </c:pt>
                <c:pt idx="5">
                  <c:v>11.645658263305327</c:v>
                </c:pt>
                <c:pt idx="6">
                  <c:v>12.873571428571434</c:v>
                </c:pt>
                <c:pt idx="7">
                  <c:v>12.40945</c:v>
                </c:pt>
                <c:pt idx="8">
                  <c:v>13.277565632458234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BE9-4266-A287-6D6A68A6B6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8182272"/>
        <c:axId val="154565952"/>
      </c:lineChart>
      <c:catAx>
        <c:axId val="2081822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54565952"/>
        <c:crosses val="autoZero"/>
        <c:auto val="1"/>
        <c:lblAlgn val="ctr"/>
        <c:lblOffset val="100"/>
        <c:noMultiLvlLbl val="0"/>
      </c:catAx>
      <c:valAx>
        <c:axId val="154565952"/>
        <c:scaling>
          <c:orientation val="minMax"/>
          <c:min val="9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0818227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 (version 2).xlsb]p20-30 CP1!Tableau croisé dynamique7</c:name>
    <c:fmtId val="11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</c:pivotFmt>
      <c:pivotFmt>
        <c:idx val="43"/>
      </c:pivotFmt>
      <c:pivotFmt>
        <c:idx val="44"/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CP1'!$L$57:$L$58</c:f>
              <c:strCache>
                <c:ptCount val="1"/>
                <c:pt idx="0">
                  <c:v>DISQUE</c:v>
                </c:pt>
              </c:strCache>
            </c:strRef>
          </c:tx>
          <c:marker>
            <c:symbol val="none"/>
          </c:marker>
          <c:cat>
            <c:strRef>
              <c:f>'p20-30 CP1'!$K$59:$K$67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 2015</c:v>
                </c:pt>
                <c:pt idx="8">
                  <c:v> 2016</c:v>
                </c:pt>
              </c:strCache>
            </c:strRef>
          </c:cat>
          <c:val>
            <c:numRef>
              <c:f>'p20-30 CP1'!$L$59:$L$67</c:f>
              <c:numCache>
                <c:formatCode>0.00</c:formatCode>
                <c:ptCount val="9"/>
                <c:pt idx="0">
                  <c:v>11.85</c:v>
                </c:pt>
                <c:pt idx="1">
                  <c:v>12.04736842105263</c:v>
                </c:pt>
                <c:pt idx="2">
                  <c:v>13.890909090909091</c:v>
                </c:pt>
                <c:pt idx="3">
                  <c:v>12.78088235294118</c:v>
                </c:pt>
                <c:pt idx="4">
                  <c:v>12.2</c:v>
                </c:pt>
                <c:pt idx="5">
                  <c:v>14.085245901639349</c:v>
                </c:pt>
                <c:pt idx="6">
                  <c:v>12.396202531645574</c:v>
                </c:pt>
                <c:pt idx="7">
                  <c:v>14.41183</c:v>
                </c:pt>
                <c:pt idx="8">
                  <c:v>10.612765957446808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80-4EF6-A5D0-3A8EB4396846}"/>
            </c:ext>
          </c:extLst>
        </c:ser>
        <c:ser>
          <c:idx val="1"/>
          <c:order val="1"/>
          <c:tx>
            <c:strRef>
              <c:f>'p20-30 CP1'!$M$57:$M$58</c:f>
              <c:strCache>
                <c:ptCount val="1"/>
                <c:pt idx="0">
                  <c:v>LANCER DU JAVELOT</c:v>
                </c:pt>
              </c:strCache>
            </c:strRef>
          </c:tx>
          <c:marker>
            <c:symbol val="none"/>
          </c:marker>
          <c:cat>
            <c:strRef>
              <c:f>'p20-30 CP1'!$K$59:$K$67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 2015</c:v>
                </c:pt>
                <c:pt idx="8">
                  <c:v> 2016</c:v>
                </c:pt>
              </c:strCache>
            </c:strRef>
          </c:cat>
          <c:val>
            <c:numRef>
              <c:f>'p20-30 CP1'!$M$59:$M$67</c:f>
              <c:numCache>
                <c:formatCode>0.00</c:formatCode>
                <c:ptCount val="9"/>
                <c:pt idx="0">
                  <c:v>10.89</c:v>
                </c:pt>
                <c:pt idx="1">
                  <c:v>10.663636363636364</c:v>
                </c:pt>
                <c:pt idx="2">
                  <c:v>10.751612903225807</c:v>
                </c:pt>
                <c:pt idx="3">
                  <c:v>11.188188976377949</c:v>
                </c:pt>
                <c:pt idx="4">
                  <c:v>10</c:v>
                </c:pt>
                <c:pt idx="5">
                  <c:v>10.447599999999998</c:v>
                </c:pt>
                <c:pt idx="6">
                  <c:v>10.244604316546763</c:v>
                </c:pt>
                <c:pt idx="7">
                  <c:v>10.701219999999999</c:v>
                </c:pt>
                <c:pt idx="8">
                  <c:v>10.989873417721519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80-4EF6-A5D0-3A8EB43968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8884736"/>
        <c:axId val="208702272"/>
      </c:lineChart>
      <c:catAx>
        <c:axId val="2088847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8702272"/>
        <c:crosses val="autoZero"/>
        <c:auto val="1"/>
        <c:lblAlgn val="ctr"/>
        <c:lblOffset val="100"/>
        <c:noMultiLvlLbl val="0"/>
      </c:catAx>
      <c:valAx>
        <c:axId val="208702272"/>
        <c:scaling>
          <c:orientation val="minMax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0888473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 (version 2).xlsb]p20-30 CP1!Tableau croisé dynamique6</c:name>
    <c:fmtId val="18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CP1'!$B$57:$B$58</c:f>
              <c:strCache>
                <c:ptCount val="1"/>
                <c:pt idx="0">
                  <c:v>DISQUE</c:v>
                </c:pt>
              </c:strCache>
            </c:strRef>
          </c:tx>
          <c:marker>
            <c:symbol val="none"/>
          </c:marker>
          <c:cat>
            <c:strRef>
              <c:f>'p20-30 CP1'!$A$59:$A$67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 2015</c:v>
                </c:pt>
                <c:pt idx="8">
                  <c:v> 2016</c:v>
                </c:pt>
              </c:strCache>
            </c:strRef>
          </c:cat>
          <c:val>
            <c:numRef>
              <c:f>'p20-30 CP1'!$B$59:$B$67</c:f>
              <c:numCache>
                <c:formatCode>General</c:formatCode>
                <c:ptCount val="9"/>
                <c:pt idx="0">
                  <c:v>73</c:v>
                </c:pt>
                <c:pt idx="1">
                  <c:v>76</c:v>
                </c:pt>
                <c:pt idx="2">
                  <c:v>66</c:v>
                </c:pt>
                <c:pt idx="3">
                  <c:v>68</c:v>
                </c:pt>
                <c:pt idx="4">
                  <c:v>98</c:v>
                </c:pt>
                <c:pt idx="5">
                  <c:v>62</c:v>
                </c:pt>
                <c:pt idx="6">
                  <c:v>80</c:v>
                </c:pt>
                <c:pt idx="7">
                  <c:v>93</c:v>
                </c:pt>
                <c:pt idx="8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E5-403D-8258-D13BC35BC321}"/>
            </c:ext>
          </c:extLst>
        </c:ser>
        <c:ser>
          <c:idx val="1"/>
          <c:order val="1"/>
          <c:tx>
            <c:strRef>
              <c:f>'p20-30 CP1'!$C$57:$C$58</c:f>
              <c:strCache>
                <c:ptCount val="1"/>
                <c:pt idx="0">
                  <c:v>LANCER DU JAVELOT</c:v>
                </c:pt>
              </c:strCache>
            </c:strRef>
          </c:tx>
          <c:marker>
            <c:symbol val="none"/>
          </c:marker>
          <c:cat>
            <c:strRef>
              <c:f>'p20-30 CP1'!$A$59:$A$67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 2015</c:v>
                </c:pt>
                <c:pt idx="8">
                  <c:v> 2016</c:v>
                </c:pt>
              </c:strCache>
            </c:strRef>
          </c:cat>
          <c:val>
            <c:numRef>
              <c:f>'p20-30 CP1'!$C$59:$C$67</c:f>
              <c:numCache>
                <c:formatCode>General</c:formatCode>
                <c:ptCount val="9"/>
                <c:pt idx="0">
                  <c:v>57</c:v>
                </c:pt>
                <c:pt idx="1">
                  <c:v>44</c:v>
                </c:pt>
                <c:pt idx="2">
                  <c:v>31</c:v>
                </c:pt>
                <c:pt idx="3">
                  <c:v>127</c:v>
                </c:pt>
                <c:pt idx="4">
                  <c:v>92</c:v>
                </c:pt>
                <c:pt idx="5">
                  <c:v>252</c:v>
                </c:pt>
                <c:pt idx="6">
                  <c:v>139</c:v>
                </c:pt>
                <c:pt idx="7">
                  <c:v>82</c:v>
                </c:pt>
                <c:pt idx="8">
                  <c:v>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E5-403D-8258-D13BC35BC3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103296"/>
        <c:axId val="208700544"/>
      </c:lineChart>
      <c:catAx>
        <c:axId val="2101032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8700544"/>
        <c:crosses val="autoZero"/>
        <c:auto val="1"/>
        <c:lblAlgn val="ctr"/>
        <c:lblOffset val="100"/>
        <c:noMultiLvlLbl val="0"/>
      </c:catAx>
      <c:valAx>
        <c:axId val="2087005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010329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 (version 2).xlsb]p20-30 CP1!Tableau croisé dynamique9</c:name>
    <c:fmtId val="15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CP1'!$L$78:$L$79</c:f>
              <c:strCache>
                <c:ptCount val="1"/>
                <c:pt idx="0">
                  <c:v>DISQUE</c:v>
                </c:pt>
              </c:strCache>
            </c:strRef>
          </c:tx>
          <c:marker>
            <c:symbol val="none"/>
          </c:marker>
          <c:cat>
            <c:strRef>
              <c:f>'p20-30 CP1'!$K$80:$K$88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 2015</c:v>
                </c:pt>
                <c:pt idx="8">
                  <c:v> 2016</c:v>
                </c:pt>
              </c:strCache>
            </c:strRef>
          </c:cat>
          <c:val>
            <c:numRef>
              <c:f>'p20-30 CP1'!$L$80:$L$88</c:f>
              <c:numCache>
                <c:formatCode>0.00</c:formatCode>
                <c:ptCount val="9"/>
                <c:pt idx="0">
                  <c:v>14.55</c:v>
                </c:pt>
                <c:pt idx="1">
                  <c:v>13.555319148936171</c:v>
                </c:pt>
                <c:pt idx="2">
                  <c:v>13.346774193548391</c:v>
                </c:pt>
                <c:pt idx="3">
                  <c:v>11.917391304347822</c:v>
                </c:pt>
                <c:pt idx="4">
                  <c:v>12.6</c:v>
                </c:pt>
                <c:pt idx="5">
                  <c:v>12.905376344086028</c:v>
                </c:pt>
                <c:pt idx="6">
                  <c:v>12.573913043478267</c:v>
                </c:pt>
                <c:pt idx="7">
                  <c:v>13.2163</c:v>
                </c:pt>
                <c:pt idx="8">
                  <c:v>11.714705882352941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4A-4255-8147-D91EE86B62C6}"/>
            </c:ext>
          </c:extLst>
        </c:ser>
        <c:ser>
          <c:idx val="1"/>
          <c:order val="1"/>
          <c:tx>
            <c:strRef>
              <c:f>'p20-30 CP1'!$M$78:$M$79</c:f>
              <c:strCache>
                <c:ptCount val="1"/>
                <c:pt idx="0">
                  <c:v>LANCER DU JAVELOT</c:v>
                </c:pt>
              </c:strCache>
            </c:strRef>
          </c:tx>
          <c:marker>
            <c:symbol val="none"/>
          </c:marker>
          <c:cat>
            <c:strRef>
              <c:f>'p20-30 CP1'!$K$80:$K$88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 2015</c:v>
                </c:pt>
                <c:pt idx="8">
                  <c:v> 2016</c:v>
                </c:pt>
              </c:strCache>
            </c:strRef>
          </c:cat>
          <c:val>
            <c:numRef>
              <c:f>'p20-30 CP1'!$M$80:$M$88</c:f>
              <c:numCache>
                <c:formatCode>0.00</c:formatCode>
                <c:ptCount val="9"/>
                <c:pt idx="0">
                  <c:v>13.03</c:v>
                </c:pt>
                <c:pt idx="1">
                  <c:v>11.391764705882352</c:v>
                </c:pt>
                <c:pt idx="2">
                  <c:v>12.131192660550457</c:v>
                </c:pt>
                <c:pt idx="3">
                  <c:v>12.206572769953052</c:v>
                </c:pt>
                <c:pt idx="4">
                  <c:v>12.2</c:v>
                </c:pt>
                <c:pt idx="5">
                  <c:v>12.561153846153811</c:v>
                </c:pt>
                <c:pt idx="6">
                  <c:v>12.267695961995248</c:v>
                </c:pt>
                <c:pt idx="7">
                  <c:v>12.18533</c:v>
                </c:pt>
                <c:pt idx="8">
                  <c:v>13.083653846153844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4A-4255-8147-D91EE86B62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8884224"/>
        <c:axId val="208705728"/>
      </c:lineChart>
      <c:catAx>
        <c:axId val="208884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8705728"/>
        <c:crosses val="autoZero"/>
        <c:auto val="1"/>
        <c:lblAlgn val="ctr"/>
        <c:lblOffset val="100"/>
        <c:noMultiLvlLbl val="0"/>
      </c:catAx>
      <c:valAx>
        <c:axId val="208705728"/>
        <c:scaling>
          <c:orientation val="minMax"/>
          <c:min val="9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0888422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 (version 2).xlsb]p20-30 CP1!Tableau croisé dynamique8</c:name>
    <c:fmtId val="21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CP1'!$B$78:$B$79</c:f>
              <c:strCache>
                <c:ptCount val="1"/>
                <c:pt idx="0">
                  <c:v>DISQUE</c:v>
                </c:pt>
              </c:strCache>
            </c:strRef>
          </c:tx>
          <c:cat>
            <c:strRef>
              <c:f>'p20-30 CP1'!$A$80:$A$88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 2015</c:v>
                </c:pt>
                <c:pt idx="8">
                  <c:v> 2016</c:v>
                </c:pt>
              </c:strCache>
            </c:strRef>
          </c:cat>
          <c:val>
            <c:numRef>
              <c:f>'p20-30 CP1'!$B$80:$B$88</c:f>
              <c:numCache>
                <c:formatCode>General</c:formatCode>
                <c:ptCount val="9"/>
                <c:pt idx="0">
                  <c:v>33</c:v>
                </c:pt>
                <c:pt idx="1">
                  <c:v>47</c:v>
                </c:pt>
                <c:pt idx="2">
                  <c:v>62</c:v>
                </c:pt>
                <c:pt idx="3">
                  <c:v>141</c:v>
                </c:pt>
                <c:pt idx="4">
                  <c:v>182</c:v>
                </c:pt>
                <c:pt idx="5">
                  <c:v>93</c:v>
                </c:pt>
                <c:pt idx="6">
                  <c:v>92</c:v>
                </c:pt>
                <c:pt idx="7">
                  <c:v>94</c:v>
                </c:pt>
                <c:pt idx="8">
                  <c:v>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96-4945-8581-930654AEC6E9}"/>
            </c:ext>
          </c:extLst>
        </c:ser>
        <c:ser>
          <c:idx val="1"/>
          <c:order val="1"/>
          <c:tx>
            <c:strRef>
              <c:f>'p20-30 CP1'!$C$78:$C$79</c:f>
              <c:strCache>
                <c:ptCount val="1"/>
                <c:pt idx="0">
                  <c:v>LANCER DU JAVELOT</c:v>
                </c:pt>
              </c:strCache>
            </c:strRef>
          </c:tx>
          <c:cat>
            <c:strRef>
              <c:f>'p20-30 CP1'!$A$80:$A$88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 2015</c:v>
                </c:pt>
                <c:pt idx="8">
                  <c:v> 2016</c:v>
                </c:pt>
              </c:strCache>
            </c:strRef>
          </c:cat>
          <c:val>
            <c:numRef>
              <c:f>'p20-30 CP1'!$C$80:$C$88</c:f>
              <c:numCache>
                <c:formatCode>General</c:formatCode>
                <c:ptCount val="9"/>
                <c:pt idx="0">
                  <c:v>77</c:v>
                </c:pt>
                <c:pt idx="1">
                  <c:v>85</c:v>
                </c:pt>
                <c:pt idx="2">
                  <c:v>109</c:v>
                </c:pt>
                <c:pt idx="3">
                  <c:v>214</c:v>
                </c:pt>
                <c:pt idx="4">
                  <c:v>247</c:v>
                </c:pt>
                <c:pt idx="5">
                  <c:v>523</c:v>
                </c:pt>
                <c:pt idx="6">
                  <c:v>426</c:v>
                </c:pt>
                <c:pt idx="7">
                  <c:v>226</c:v>
                </c:pt>
                <c:pt idx="8">
                  <c:v>209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596-4945-8581-930654AEC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885760"/>
        <c:axId val="208704000"/>
      </c:lineChart>
      <c:catAx>
        <c:axId val="2088857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8704000"/>
        <c:crosses val="autoZero"/>
        <c:auto val="1"/>
        <c:lblAlgn val="ctr"/>
        <c:lblOffset val="100"/>
        <c:noMultiLvlLbl val="0"/>
      </c:catAx>
      <c:valAx>
        <c:axId val="20870400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0888576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 (version 2).xlsb]p20-30 CP1!Tableau croisé dynamique11</c:name>
    <c:fmtId val="17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CP1'!$K$100:$K$101</c:f>
              <c:strCache>
                <c:ptCount val="1"/>
                <c:pt idx="0">
                  <c:v>SAUT EN PENTABOND</c:v>
                </c:pt>
              </c:strCache>
            </c:strRef>
          </c:tx>
          <c:marker>
            <c:symbol val="none"/>
          </c:marker>
          <c:cat>
            <c:strRef>
              <c:f>'p20-30 CP1'!$J$102:$J$110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 2015</c:v>
                </c:pt>
                <c:pt idx="8">
                  <c:v> 2016</c:v>
                </c:pt>
              </c:strCache>
            </c:strRef>
          </c:cat>
          <c:val>
            <c:numRef>
              <c:f>'p20-30 CP1'!$K$102:$K$110</c:f>
              <c:numCache>
                <c:formatCode>0.00</c:formatCode>
                <c:ptCount val="9"/>
                <c:pt idx="0">
                  <c:v>12.01</c:v>
                </c:pt>
                <c:pt idx="1">
                  <c:v>11.517460317460309</c:v>
                </c:pt>
                <c:pt idx="2">
                  <c:v>11.860550458715593</c:v>
                </c:pt>
                <c:pt idx="3">
                  <c:v>10.620158102766794</c:v>
                </c:pt>
                <c:pt idx="4">
                  <c:v>11.5</c:v>
                </c:pt>
                <c:pt idx="5">
                  <c:v>11.394039735099337</c:v>
                </c:pt>
                <c:pt idx="6">
                  <c:v>11.557919621749404</c:v>
                </c:pt>
                <c:pt idx="7">
                  <c:v>12.52632</c:v>
                </c:pt>
                <c:pt idx="8">
                  <c:v>12.062884160756493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7A-49FE-AFCB-D8D39570F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286592"/>
        <c:axId val="210183872"/>
      </c:lineChart>
      <c:catAx>
        <c:axId val="2102865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0183872"/>
        <c:crosses val="autoZero"/>
        <c:auto val="1"/>
        <c:lblAlgn val="ctr"/>
        <c:lblOffset val="100"/>
        <c:noMultiLvlLbl val="0"/>
      </c:catAx>
      <c:valAx>
        <c:axId val="210183872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028659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 (version 2).xlsb]p20-30 CP1!Tableau croisé dynamique10</c:name>
    <c:fmtId val="18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CP1'!$B$100:$B$101</c:f>
              <c:strCache>
                <c:ptCount val="1"/>
                <c:pt idx="0">
                  <c:v>SAUT EN PENTABOND</c:v>
                </c:pt>
              </c:strCache>
            </c:strRef>
          </c:tx>
          <c:marker>
            <c:symbol val="none"/>
          </c:marker>
          <c:cat>
            <c:strRef>
              <c:f>'p20-30 CP1'!$A$102:$A$110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 2015</c:v>
                </c:pt>
                <c:pt idx="8">
                  <c:v> 2016</c:v>
                </c:pt>
              </c:strCache>
            </c:strRef>
          </c:cat>
          <c:val>
            <c:numRef>
              <c:f>'p20-30 CP1'!$B$102:$B$110</c:f>
              <c:numCache>
                <c:formatCode>General</c:formatCode>
                <c:ptCount val="9"/>
                <c:pt idx="0">
                  <c:v>198</c:v>
                </c:pt>
                <c:pt idx="1">
                  <c:v>189</c:v>
                </c:pt>
                <c:pt idx="2">
                  <c:v>109</c:v>
                </c:pt>
                <c:pt idx="3">
                  <c:v>256</c:v>
                </c:pt>
                <c:pt idx="4">
                  <c:v>278</c:v>
                </c:pt>
                <c:pt idx="5">
                  <c:v>310</c:v>
                </c:pt>
                <c:pt idx="6">
                  <c:v>449</c:v>
                </c:pt>
                <c:pt idx="7">
                  <c:v>467</c:v>
                </c:pt>
                <c:pt idx="8">
                  <c:v>433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D6-42CC-8D72-5C70C8A8B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285056"/>
        <c:axId val="210182144"/>
      </c:lineChart>
      <c:catAx>
        <c:axId val="2102850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0182144"/>
        <c:crosses val="autoZero"/>
        <c:auto val="1"/>
        <c:lblAlgn val="ctr"/>
        <c:lblOffset val="100"/>
        <c:noMultiLvlLbl val="0"/>
      </c:catAx>
      <c:valAx>
        <c:axId val="2101821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028505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 (version 2).xlsb]p20-30 CP1!Tableau croisé dynamique13</c:name>
    <c:fmtId val="11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0.2138673665791776"/>
          <c:y val="7.4548702245552642E-2"/>
          <c:w val="0.7861326334208224"/>
          <c:h val="0.78212598425196855"/>
        </c:manualLayout>
      </c:layout>
      <c:lineChart>
        <c:grouping val="standard"/>
        <c:varyColors val="0"/>
        <c:ser>
          <c:idx val="0"/>
          <c:order val="0"/>
          <c:tx>
            <c:strRef>
              <c:f>'p20-30 CP1'!$L$121:$L$122</c:f>
              <c:strCache>
                <c:ptCount val="1"/>
                <c:pt idx="0">
                  <c:v>SAUT EN PENTABOND</c:v>
                </c:pt>
              </c:strCache>
            </c:strRef>
          </c:tx>
          <c:marker>
            <c:symbol val="none"/>
          </c:marker>
          <c:cat>
            <c:strRef>
              <c:f>'p20-30 CP1'!$K$123:$K$131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 2015</c:v>
                </c:pt>
                <c:pt idx="8">
                  <c:v> 2016</c:v>
                </c:pt>
              </c:strCache>
            </c:strRef>
          </c:cat>
          <c:val>
            <c:numRef>
              <c:f>'p20-30 CP1'!$L$123:$L$131</c:f>
              <c:numCache>
                <c:formatCode>0.00</c:formatCode>
                <c:ptCount val="9"/>
                <c:pt idx="0">
                  <c:v>13.42</c:v>
                </c:pt>
                <c:pt idx="1">
                  <c:v>13.306822612085774</c:v>
                </c:pt>
                <c:pt idx="2">
                  <c:v>13.009574468085086</c:v>
                </c:pt>
                <c:pt idx="3">
                  <c:v>12.772399150743096</c:v>
                </c:pt>
                <c:pt idx="4">
                  <c:v>12.7</c:v>
                </c:pt>
                <c:pt idx="5">
                  <c:v>12.630882352941166</c:v>
                </c:pt>
                <c:pt idx="6">
                  <c:v>12.875077399380793</c:v>
                </c:pt>
                <c:pt idx="7">
                  <c:v>13.488189999999999</c:v>
                </c:pt>
                <c:pt idx="8">
                  <c:v>12.724149108589964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E82-4C5F-8089-87906D8784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423808"/>
        <c:axId val="210185600"/>
      </c:lineChart>
      <c:catAx>
        <c:axId val="2104238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0185600"/>
        <c:crosses val="autoZero"/>
        <c:auto val="1"/>
        <c:lblAlgn val="ctr"/>
        <c:lblOffset val="100"/>
        <c:noMultiLvlLbl val="0"/>
      </c:catAx>
      <c:valAx>
        <c:axId val="210185600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04238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 (version 2).xlsb]p20-30 CP1!Tableau croisé dynamique15</c:name>
    <c:fmtId val="4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"/>
      </c:pivotFmt>
      <c:pivotFmt>
        <c:idx val="13"/>
      </c:pivotFmt>
      <c:pivotFmt>
        <c:idx val="14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CP1'!$B$121:$B$122</c:f>
              <c:strCache>
                <c:ptCount val="1"/>
                <c:pt idx="0">
                  <c:v>SAUT EN PENTABOND</c:v>
                </c:pt>
              </c:strCache>
            </c:strRef>
          </c:tx>
          <c:cat>
            <c:strRef>
              <c:f>'p20-30 CP1'!$A$123:$A$131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'p20-30 CP1'!$B$123:$B$131</c:f>
              <c:numCache>
                <c:formatCode>General</c:formatCode>
                <c:ptCount val="9"/>
                <c:pt idx="0">
                  <c:v>495</c:v>
                </c:pt>
                <c:pt idx="1">
                  <c:v>513</c:v>
                </c:pt>
                <c:pt idx="2">
                  <c:v>564</c:v>
                </c:pt>
                <c:pt idx="3">
                  <c:v>474</c:v>
                </c:pt>
                <c:pt idx="4">
                  <c:v>476</c:v>
                </c:pt>
                <c:pt idx="5">
                  <c:v>620</c:v>
                </c:pt>
                <c:pt idx="6">
                  <c:v>657</c:v>
                </c:pt>
                <c:pt idx="7">
                  <c:v>657</c:v>
                </c:pt>
                <c:pt idx="8">
                  <c:v>623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E0-47D4-854C-073733E485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424832"/>
        <c:axId val="210187328"/>
      </c:lineChart>
      <c:catAx>
        <c:axId val="2104248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0187328"/>
        <c:crosses val="autoZero"/>
        <c:auto val="1"/>
        <c:lblAlgn val="ctr"/>
        <c:lblOffset val="100"/>
        <c:noMultiLvlLbl val="0"/>
      </c:catAx>
      <c:valAx>
        <c:axId val="21018732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042483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/>
              <a:t>Bac Pro Différentiel G/F</a:t>
            </a:r>
          </a:p>
        </c:rich>
      </c:tx>
      <c:layout>
        <c:manualLayout>
          <c:xMode val="edge"/>
          <c:yMode val="edge"/>
          <c:x val="0.36009765760412027"/>
          <c:y val="0.92070233464253715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541353383458646"/>
          <c:y val="0.10382569066817512"/>
          <c:w val="0.79174612898239749"/>
          <c:h val="0.79781846513439814"/>
        </c:manualLayout>
      </c:layout>
      <c:lineChart>
        <c:grouping val="standard"/>
        <c:varyColors val="0"/>
        <c:ser>
          <c:idx val="0"/>
          <c:order val="0"/>
          <c:spPr>
            <a:ln w="25400">
              <a:solidFill>
                <a:srgbClr val="00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99CC00"/>
                </a:solidFill>
                <a:prstDash val="solid"/>
              </a:ln>
            </c:spPr>
            <c:trendlineType val="log"/>
            <c:dispRSqr val="0"/>
            <c:dispEq val="0"/>
          </c:trendline>
          <c:cat>
            <c:numRef>
              <c:f>GENERALITES!$D$57:$D$66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GENERALITES!$E$57:$E$66</c:f>
              <c:numCache>
                <c:formatCode>General</c:formatCode>
                <c:ptCount val="10"/>
                <c:pt idx="0">
                  <c:v>-1.25</c:v>
                </c:pt>
                <c:pt idx="1">
                  <c:v>-1.28</c:v>
                </c:pt>
                <c:pt idx="2">
                  <c:v>-1.1100000000000001</c:v>
                </c:pt>
                <c:pt idx="3" formatCode="0.00">
                  <c:v>-1.2944023822267035</c:v>
                </c:pt>
                <c:pt idx="4">
                  <c:v>-1.1599999999999999</c:v>
                </c:pt>
                <c:pt idx="5">
                  <c:v>-0.86</c:v>
                </c:pt>
                <c:pt idx="6" formatCode="0.00">
                  <c:v>-1.0172530268130764</c:v>
                </c:pt>
                <c:pt idx="7">
                  <c:v>-0.67</c:v>
                </c:pt>
                <c:pt idx="8">
                  <c:v>-0.64</c:v>
                </c:pt>
                <c:pt idx="9">
                  <c:v>-0.69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D7-4C5F-9EC5-387E3259AB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152640"/>
        <c:axId val="214784768"/>
      </c:lineChart>
      <c:catAx>
        <c:axId val="215152640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General" sourceLinked="1"/>
        <c:majorTickMark val="in"/>
        <c:minorTickMark val="none"/>
        <c:tickLblPos val="high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147847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4784768"/>
        <c:scaling>
          <c:orientation val="minMax"/>
          <c:max val="-0.4"/>
          <c:min val="-1.45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15152640"/>
        <c:crosses val="autoZero"/>
        <c:crossBetween val="between"/>
        <c:minorUnit val="0.1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4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CAPBEP.xlsm]p20-30 CP1!Tableau croisé dynamique19</c:name>
    <c:fmtId val="31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CP1'!$L$163:$L$164</c:f>
              <c:strCache>
                <c:ptCount val="1"/>
                <c:pt idx="0">
                  <c:v>NATATION DE VITESSE</c:v>
                </c:pt>
              </c:strCache>
            </c:strRef>
          </c:tx>
          <c:marker>
            <c:symbol val="none"/>
          </c:marker>
          <c:cat>
            <c:strRef>
              <c:f>'p20-30 CP1'!$K$165:$K$173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'p20-30 CP1'!$L$165:$L$173</c:f>
              <c:numCache>
                <c:formatCode>0.00</c:formatCode>
                <c:ptCount val="9"/>
                <c:pt idx="0">
                  <c:v>11</c:v>
                </c:pt>
                <c:pt idx="1">
                  <c:v>13.563562753036434</c:v>
                </c:pt>
                <c:pt idx="2">
                  <c:v>13.53305785123967</c:v>
                </c:pt>
                <c:pt idx="3">
                  <c:v>11.875333333333334</c:v>
                </c:pt>
                <c:pt idx="4">
                  <c:v>12</c:v>
                </c:pt>
                <c:pt idx="5">
                  <c:v>10.852577319587629</c:v>
                </c:pt>
                <c:pt idx="6">
                  <c:v>11.152307692307694</c:v>
                </c:pt>
                <c:pt idx="7">
                  <c:v>10.9625</c:v>
                </c:pt>
                <c:pt idx="8">
                  <c:v>10.807086614173228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D3-4880-B1C3-79A25CA88D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828288"/>
        <c:axId val="210898880"/>
      </c:lineChart>
      <c:catAx>
        <c:axId val="210828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0898880"/>
        <c:crosses val="autoZero"/>
        <c:auto val="1"/>
        <c:lblAlgn val="ctr"/>
        <c:lblOffset val="100"/>
        <c:noMultiLvlLbl val="0"/>
      </c:catAx>
      <c:valAx>
        <c:axId val="210898880"/>
        <c:scaling>
          <c:orientation val="minMax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082828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CAPBEP.xlsm]p20-30 CP1!Tableau croisé dynamique18</c:name>
    <c:fmtId val="31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CP1'!$B$163:$B$164</c:f>
              <c:strCache>
                <c:ptCount val="1"/>
                <c:pt idx="0">
                  <c:v>NATATION DE VITESSE</c:v>
                </c:pt>
              </c:strCache>
            </c:strRef>
          </c:tx>
          <c:marker>
            <c:symbol val="none"/>
          </c:marker>
          <c:cat>
            <c:strRef>
              <c:f>'p20-30 CP1'!$A$165:$A$173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'p20-30 CP1'!$B$165:$B$173</c:f>
              <c:numCache>
                <c:formatCode>General</c:formatCode>
                <c:ptCount val="9"/>
                <c:pt idx="0">
                  <c:v>87</c:v>
                </c:pt>
                <c:pt idx="1">
                  <c:v>162</c:v>
                </c:pt>
                <c:pt idx="2">
                  <c:v>121</c:v>
                </c:pt>
                <c:pt idx="3">
                  <c:v>157</c:v>
                </c:pt>
                <c:pt idx="4">
                  <c:v>161</c:v>
                </c:pt>
                <c:pt idx="5">
                  <c:v>100</c:v>
                </c:pt>
                <c:pt idx="6">
                  <c:v>65</c:v>
                </c:pt>
                <c:pt idx="7">
                  <c:v>213</c:v>
                </c:pt>
                <c:pt idx="8">
                  <c:v>139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CA4-431B-8B0C-E330CD4083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425856"/>
        <c:axId val="210897152"/>
      </c:lineChart>
      <c:catAx>
        <c:axId val="2104258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0897152"/>
        <c:crosses val="autoZero"/>
        <c:auto val="1"/>
        <c:lblAlgn val="ctr"/>
        <c:lblOffset val="100"/>
        <c:noMultiLvlLbl val="0"/>
      </c:catAx>
      <c:valAx>
        <c:axId val="2108971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042585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 (version 2).xlsb]p20-30 CP1!Tableau croisé dynamique17</c:name>
    <c:fmtId val="17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CP1'!$L$142:$L$143</c:f>
              <c:strCache>
                <c:ptCount val="1"/>
                <c:pt idx="0">
                  <c:v>NATATION DE VITESSE</c:v>
                </c:pt>
              </c:strCache>
            </c:strRef>
          </c:tx>
          <c:marker>
            <c:symbol val="none"/>
          </c:marker>
          <c:cat>
            <c:strRef>
              <c:f>'p20-30 CP1'!$K$144:$K$152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'p20-30 CP1'!$L$144:$L$152</c:f>
              <c:numCache>
                <c:formatCode>0.00</c:formatCode>
                <c:ptCount val="9"/>
                <c:pt idx="0">
                  <c:v>12.46</c:v>
                </c:pt>
                <c:pt idx="1">
                  <c:v>15.224705882352943</c:v>
                </c:pt>
                <c:pt idx="2">
                  <c:v>14.314705882352941</c:v>
                </c:pt>
                <c:pt idx="3">
                  <c:v>12.391111111111112</c:v>
                </c:pt>
                <c:pt idx="4">
                  <c:v>13.2</c:v>
                </c:pt>
                <c:pt idx="5">
                  <c:v>13.954716981132076</c:v>
                </c:pt>
                <c:pt idx="6">
                  <c:v>13.264227642276422</c:v>
                </c:pt>
                <c:pt idx="7">
                  <c:v>12.781219999999999</c:v>
                </c:pt>
                <c:pt idx="8">
                  <c:v>13.25187969924812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BF-413F-BF36-5D2F73753C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825216"/>
        <c:axId val="210895424"/>
      </c:lineChart>
      <c:catAx>
        <c:axId val="2108252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0895424"/>
        <c:crosses val="autoZero"/>
        <c:auto val="1"/>
        <c:lblAlgn val="ctr"/>
        <c:lblOffset val="100"/>
        <c:noMultiLvlLbl val="0"/>
      </c:catAx>
      <c:valAx>
        <c:axId val="210895424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082521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 (version 2).xlsb]p20-30 CP1!Tableau croisé dynamique16</c:name>
    <c:fmtId val="20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CP1'!$B$142:$B$143</c:f>
              <c:strCache>
                <c:ptCount val="1"/>
                <c:pt idx="0">
                  <c:v>NATATION DE VITESSE</c:v>
                </c:pt>
              </c:strCache>
            </c:strRef>
          </c:tx>
          <c:marker>
            <c:symbol val="none"/>
          </c:marker>
          <c:cat>
            <c:strRef>
              <c:f>'p20-30 CP1'!$A$144:$A$152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'p20-30 CP1'!$B$144:$B$152</c:f>
              <c:numCache>
                <c:formatCode>General</c:formatCode>
                <c:ptCount val="9"/>
                <c:pt idx="0">
                  <c:v>187</c:v>
                </c:pt>
                <c:pt idx="1">
                  <c:v>85</c:v>
                </c:pt>
                <c:pt idx="2">
                  <c:v>34</c:v>
                </c:pt>
                <c:pt idx="3">
                  <c:v>90</c:v>
                </c:pt>
                <c:pt idx="4">
                  <c:v>195</c:v>
                </c:pt>
                <c:pt idx="5">
                  <c:v>108</c:v>
                </c:pt>
                <c:pt idx="6">
                  <c:v>123</c:v>
                </c:pt>
                <c:pt idx="7">
                  <c:v>184</c:v>
                </c:pt>
                <c:pt idx="8">
                  <c:v>138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0D-449D-B931-66EA467E3E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426368"/>
        <c:axId val="210189056"/>
      </c:lineChart>
      <c:catAx>
        <c:axId val="2104263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0189056"/>
        <c:crosses val="autoZero"/>
        <c:auto val="1"/>
        <c:lblAlgn val="ctr"/>
        <c:lblOffset val="100"/>
        <c:noMultiLvlLbl val="0"/>
      </c:catAx>
      <c:valAx>
        <c:axId val="2101890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042636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CAPBEP.xlsm]p31-40 CP2 CP3!Tableau croisé dynamique13</c:name>
    <c:fmtId val="20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18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19"/>
        <c:spPr>
          <a:ln w="28575">
            <a:prstDash val="sysDot"/>
          </a:ln>
        </c:spPr>
        <c:marker>
          <c:symbol val="none"/>
        </c:marker>
      </c:pivotFmt>
      <c:pivotFmt>
        <c:idx val="20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21"/>
        <c:spPr>
          <a:ln w="28575">
            <a:prstDash val="sysDash"/>
          </a:ln>
        </c:spPr>
        <c:marker>
          <c:symbol val="none"/>
        </c:marker>
      </c:pivotFmt>
      <c:pivotFmt>
        <c:idx val="22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23"/>
      </c:pivotFmt>
      <c:pivotFmt>
        <c:idx val="24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27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28"/>
        <c:spPr>
          <a:ln w="28575">
            <a:prstDash val="sysDot"/>
          </a:ln>
        </c:spPr>
        <c:marker>
          <c:symbol val="none"/>
        </c:marker>
      </c:pivotFmt>
      <c:pivotFmt>
        <c:idx val="29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30"/>
        <c:spPr>
          <a:ln w="28575">
            <a:prstDash val="sysDash"/>
          </a:ln>
        </c:spPr>
        <c:marker>
          <c:symbol val="none"/>
        </c:marker>
      </c:pivotFmt>
      <c:pivotFmt>
        <c:idx val="31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32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35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36"/>
        <c:spPr>
          <a:ln w="28575">
            <a:prstDash val="sysDot"/>
          </a:ln>
        </c:spPr>
        <c:marker>
          <c:symbol val="none"/>
        </c:marker>
      </c:pivotFmt>
      <c:pivotFmt>
        <c:idx val="37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38"/>
        <c:spPr>
          <a:ln w="28575">
            <a:prstDash val="sysDash"/>
          </a:ln>
        </c:spPr>
        <c:marker>
          <c:symbol val="none"/>
        </c:marker>
      </c:pivotFmt>
      <c:pivotFmt>
        <c:idx val="39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6.0636627631906533E-2"/>
          <c:y val="3.980502975092616E-2"/>
          <c:w val="0.86412849956255466"/>
          <c:h val="0.812285440459534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'p31-40 CP2 CP3'!$B$3</c:f>
              <c:strCache>
                <c:ptCount val="1"/>
                <c:pt idx="0">
                  <c:v> EFF G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'p31-40 CP2 CP3'!$A$4:$A$8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'p31-40 CP2 CP3'!$B$4:$B$8</c:f>
              <c:numCache>
                <c:formatCode>General</c:formatCode>
                <c:ptCount val="4"/>
                <c:pt idx="0">
                  <c:v>473</c:v>
                </c:pt>
                <c:pt idx="1">
                  <c:v>843</c:v>
                </c:pt>
                <c:pt idx="2">
                  <c:v>145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C8-4032-8058-ECE7D33AD925}"/>
            </c:ext>
          </c:extLst>
        </c:ser>
        <c:ser>
          <c:idx val="1"/>
          <c:order val="1"/>
          <c:tx>
            <c:strRef>
              <c:f>'p31-40 CP2 CP3'!$C$3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D638B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'p31-40 CP2 CP3'!$A$4:$A$8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'p31-40 CP2 CP3'!$C$4:$C$8</c:f>
              <c:numCache>
                <c:formatCode>General</c:formatCode>
                <c:ptCount val="4"/>
                <c:pt idx="0">
                  <c:v>468</c:v>
                </c:pt>
                <c:pt idx="1">
                  <c:v>429</c:v>
                </c:pt>
                <c:pt idx="2">
                  <c:v>99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C8-4032-8058-ECE7D33AD9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1990528"/>
        <c:axId val="211509248"/>
      </c:barChart>
      <c:lineChart>
        <c:grouping val="standard"/>
        <c:varyColors val="0"/>
        <c:ser>
          <c:idx val="2"/>
          <c:order val="2"/>
          <c:tx>
            <c:strRef>
              <c:f>'p31-40 CP2 CP3'!$D$3</c:f>
              <c:strCache>
                <c:ptCount val="1"/>
                <c:pt idx="0">
                  <c:v> Moy G</c:v>
                </c:pt>
              </c:strCache>
            </c:strRef>
          </c:tx>
          <c:spPr>
            <a:ln w="28575">
              <a:solidFill>
                <a:srgbClr val="00B0F0"/>
              </a:solidFill>
            </a:ln>
          </c:spPr>
          <c:marker>
            <c:symbol val="diamond"/>
            <c:size val="6"/>
            <c:spPr>
              <a:ln w="28575">
                <a:solidFill>
                  <a:srgbClr val="00B0F0"/>
                </a:solidFill>
              </a:ln>
            </c:spPr>
          </c:marker>
          <c:cat>
            <c:strRef>
              <c:f>'p31-40 CP2 CP3'!$A$4:$A$8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'p31-40 CP2 CP3'!$D$4:$D$8</c:f>
              <c:numCache>
                <c:formatCode>0.00</c:formatCode>
                <c:ptCount val="4"/>
                <c:pt idx="0">
                  <c:v>13.626439232409382</c:v>
                </c:pt>
                <c:pt idx="1">
                  <c:v>13.929066985645933</c:v>
                </c:pt>
                <c:pt idx="2">
                  <c:v>14.576388888888889</c:v>
                </c:pt>
                <c:pt idx="3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0C8-4032-8058-ECE7D33AD925}"/>
            </c:ext>
          </c:extLst>
        </c:ser>
        <c:ser>
          <c:idx val="3"/>
          <c:order val="3"/>
          <c:tx>
            <c:strRef>
              <c:f>'p31-40 CP2 CP3'!$E$3</c:f>
              <c:strCache>
                <c:ptCount val="1"/>
                <c:pt idx="0">
                  <c:v> Moy F</c:v>
                </c:pt>
              </c:strCache>
            </c:strRef>
          </c:tx>
          <c:spPr>
            <a:ln w="28575">
              <a:solidFill>
                <a:srgbClr val="FF99FF"/>
              </a:solidFill>
            </a:ln>
          </c:spPr>
          <c:marker>
            <c:symbol val="x"/>
            <c:size val="6"/>
            <c:spPr>
              <a:ln w="28575">
                <a:solidFill>
                  <a:srgbClr val="FF99FF"/>
                </a:solidFill>
              </a:ln>
            </c:spPr>
          </c:marker>
          <c:cat>
            <c:strRef>
              <c:f>'p31-40 CP2 CP3'!$A$4:$A$8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'p31-40 CP2 CP3'!$E$4:$E$8</c:f>
              <c:numCache>
                <c:formatCode>0.00</c:formatCode>
                <c:ptCount val="4"/>
                <c:pt idx="0">
                  <c:v>12.131072210065646</c:v>
                </c:pt>
                <c:pt idx="1">
                  <c:v>13.443095238095237</c:v>
                </c:pt>
                <c:pt idx="2">
                  <c:v>12.376288659793815</c:v>
                </c:pt>
                <c:pt idx="3">
                  <c:v>9.4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0C8-4032-8058-ECE7D33AD925}"/>
            </c:ext>
          </c:extLst>
        </c:ser>
        <c:ser>
          <c:idx val="4"/>
          <c:order val="4"/>
          <c:tx>
            <c:strRef>
              <c:f>'p31-40 CP2 CP3'!$F$3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28575">
              <a:prstDash val="sysDot"/>
            </a:ln>
          </c:spPr>
          <c:marker>
            <c:symbol val="none"/>
          </c:marker>
          <c:cat>
            <c:strRef>
              <c:f>'p31-40 CP2 CP3'!$A$4:$A$8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'p31-40 CP2 CP3'!$F$4:$F$8</c:f>
              <c:numCache>
                <c:formatCode>0.00</c:formatCode>
                <c:ptCount val="4"/>
                <c:pt idx="0">
                  <c:v>13.895460797799174</c:v>
                </c:pt>
                <c:pt idx="1">
                  <c:v>13.895460797799174</c:v>
                </c:pt>
                <c:pt idx="2">
                  <c:v>13.895460797799174</c:v>
                </c:pt>
                <c:pt idx="3">
                  <c:v>13.895460797799174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0C8-4032-8058-ECE7D33AD925}"/>
            </c:ext>
          </c:extLst>
        </c:ser>
        <c:ser>
          <c:idx val="5"/>
          <c:order val="5"/>
          <c:tx>
            <c:strRef>
              <c:f>'p31-40 CP2 CP3'!$G$3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ash"/>
            </a:ln>
          </c:spPr>
          <c:marker>
            <c:symbol val="none"/>
          </c:marker>
          <c:cat>
            <c:strRef>
              <c:f>'p31-40 CP2 CP3'!$A$4:$A$8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'p31-40 CP2 CP3'!$G$4:$G$8</c:f>
              <c:numCache>
                <c:formatCode>0.00</c:formatCode>
                <c:ptCount val="4"/>
                <c:pt idx="0">
                  <c:v>12.725000000000001</c:v>
                </c:pt>
                <c:pt idx="1">
                  <c:v>12.725000000000001</c:v>
                </c:pt>
                <c:pt idx="2">
                  <c:v>12.725000000000001</c:v>
                </c:pt>
                <c:pt idx="3">
                  <c:v>12.725000000000001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0C8-4032-8058-ECE7D33AD925}"/>
            </c:ext>
          </c:extLst>
        </c:ser>
        <c:ser>
          <c:idx val="6"/>
          <c:order val="6"/>
          <c:tx>
            <c:strRef>
              <c:f>'p31-40 CP2 CP3'!$H$3</c:f>
              <c:strCache>
                <c:ptCount val="1"/>
                <c:pt idx="0">
                  <c:v> Moy Acad G</c:v>
                </c:pt>
              </c:strCache>
            </c:strRef>
          </c:tx>
          <c:spPr>
            <a:ln w="28575">
              <a:prstDash val="sysDash"/>
            </a:ln>
          </c:spPr>
          <c:marker>
            <c:symbol val="none"/>
          </c:marker>
          <c:cat>
            <c:strRef>
              <c:f>'p31-40 CP2 CP3'!$A$4:$A$8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'p31-40 CP2 CP3'!$H$4:$H$8</c:f>
              <c:numCache>
                <c:formatCode>0.00</c:formatCode>
                <c:ptCount val="4"/>
                <c:pt idx="0">
                  <c:v>13.250540461583409</c:v>
                </c:pt>
                <c:pt idx="1">
                  <c:v>13.250540461583409</c:v>
                </c:pt>
                <c:pt idx="2">
                  <c:v>13.250540461583409</c:v>
                </c:pt>
                <c:pt idx="3">
                  <c:v>13.250540461583409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0C8-4032-8058-ECE7D33AD925}"/>
            </c:ext>
          </c:extLst>
        </c:ser>
        <c:ser>
          <c:idx val="7"/>
          <c:order val="7"/>
          <c:tx>
            <c:strRef>
              <c:f>'p31-40 CP2 CP3'!$I$3</c:f>
              <c:strCache>
                <c:ptCount val="1"/>
                <c:pt idx="0">
                  <c:v> Moy Acad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ot"/>
            </a:ln>
          </c:spPr>
          <c:marker>
            <c:symbol val="none"/>
          </c:marker>
          <c:cat>
            <c:strRef>
              <c:f>'p31-40 CP2 CP3'!$A$4:$A$8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'p31-40 CP2 CP3'!$I$4:$I$8</c:f>
              <c:numCache>
                <c:formatCode>0.00</c:formatCode>
                <c:ptCount val="4"/>
                <c:pt idx="0">
                  <c:v>12.469334889148167</c:v>
                </c:pt>
                <c:pt idx="1">
                  <c:v>12.469334889148167</c:v>
                </c:pt>
                <c:pt idx="2">
                  <c:v>12.469334889148167</c:v>
                </c:pt>
                <c:pt idx="3">
                  <c:v>12.469334889148167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0C8-4032-8058-ECE7D33AD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991040"/>
        <c:axId val="211509824"/>
      </c:lineChart>
      <c:catAx>
        <c:axId val="211990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1509248"/>
        <c:crosses val="autoZero"/>
        <c:auto val="1"/>
        <c:lblAlgn val="ctr"/>
        <c:lblOffset val="100"/>
        <c:noMultiLvlLbl val="0"/>
      </c:catAx>
      <c:valAx>
        <c:axId val="211509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11990528"/>
        <c:crosses val="autoZero"/>
        <c:crossBetween val="between"/>
      </c:valAx>
      <c:valAx>
        <c:axId val="211509824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crossAx val="211991040"/>
        <c:crosses val="max"/>
        <c:crossBetween val="between"/>
      </c:valAx>
      <c:catAx>
        <c:axId val="211991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509824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CAPBEP.xlsm]p31-40 CP2 CP3!Tableau croisé dynamique14</c:name>
    <c:fmtId val="30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'p31-40 CP2 CP3'!$M$3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'p31-40 CP2 CP3'!$M$4:$M$8</c:f>
              <c:numCache>
                <c:formatCode>0.00</c:formatCode>
                <c:ptCount val="4"/>
                <c:pt idx="0">
                  <c:v>-1.7299999999999986</c:v>
                </c:pt>
                <c:pt idx="1">
                  <c:v>-1</c:v>
                </c:pt>
                <c:pt idx="2">
                  <c:v>-3.1400000000000006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FF-4857-AA70-0404A82377AD}"/>
            </c:ext>
          </c:extLst>
        </c:ser>
        <c:ser>
          <c:idx val="1"/>
          <c:order val="1"/>
          <c:tx>
            <c:strRef>
              <c:f>'p31-40 CP2 CP3'!$N$3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'p31-40 CP2 CP3'!$N$4:$N$8</c:f>
              <c:numCache>
                <c:formatCode>0.00</c:formatCode>
                <c:ptCount val="4"/>
                <c:pt idx="0">
                  <c:v>-1.4399999999999995</c:v>
                </c:pt>
                <c:pt idx="1">
                  <c:v>-1.8999999999999986</c:v>
                </c:pt>
                <c:pt idx="2">
                  <c:v>2.2799999999999994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FF-4857-AA70-0404A82377AD}"/>
            </c:ext>
          </c:extLst>
        </c:ser>
        <c:ser>
          <c:idx val="2"/>
          <c:order val="2"/>
          <c:tx>
            <c:strRef>
              <c:f>'p31-40 CP2 CP3'!$O$3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'p31-40 CP2 CP3'!$O$4:$O$8</c:f>
              <c:numCache>
                <c:formatCode>0.00</c:formatCode>
                <c:ptCount val="4"/>
                <c:pt idx="0">
                  <c:v>-0.30988892270237578</c:v>
                </c:pt>
                <c:pt idx="1">
                  <c:v>-0.53196078431372662</c:v>
                </c:pt>
                <c:pt idx="2">
                  <c:v>1.6078947368421055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FF-4857-AA70-0404A82377AD}"/>
            </c:ext>
          </c:extLst>
        </c:ser>
        <c:ser>
          <c:idx val="3"/>
          <c:order val="3"/>
          <c:tx>
            <c:strRef>
              <c:f>'p31-40 CP2 CP3'!$P$3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'p31-40 CP2 CP3'!$P$4:$P$8</c:f>
              <c:numCache>
                <c:formatCode>0.00</c:formatCode>
                <c:ptCount val="4"/>
                <c:pt idx="0">
                  <c:v>-0.68913248687097095</c:v>
                </c:pt>
                <c:pt idx="1">
                  <c:v>-0.34702393268501197</c:v>
                </c:pt>
                <c:pt idx="2">
                  <c:v>-5.5822222222222209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0FF-4857-AA70-0404A82377AD}"/>
            </c:ext>
          </c:extLst>
        </c:ser>
        <c:ser>
          <c:idx val="4"/>
          <c:order val="4"/>
          <c:tx>
            <c:strRef>
              <c:f>'p31-40 CP2 CP3'!$Q$3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'p31-40 CP2 CP3'!$Q$4:$Q$8</c:f>
              <c:numCache>
                <c:formatCode>0.00</c:formatCode>
                <c:ptCount val="4"/>
                <c:pt idx="0">
                  <c:v>-1.6633702460850124</c:v>
                </c:pt>
                <c:pt idx="1">
                  <c:v>-0.88999587790754831</c:v>
                </c:pt>
                <c:pt idx="2">
                  <c:v>-2.7511904761904784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0FF-4857-AA70-0404A82377AD}"/>
            </c:ext>
          </c:extLst>
        </c:ser>
        <c:ser>
          <c:idx val="5"/>
          <c:order val="5"/>
          <c:tx>
            <c:strRef>
              <c:f>'p31-40 CP2 CP3'!$R$3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'p31-40 CP2 CP3'!$R$4:$R$8</c:f>
              <c:numCache>
                <c:formatCode>0.00</c:formatCode>
                <c:ptCount val="4"/>
                <c:pt idx="0">
                  <c:v>-1.2999999999999989</c:v>
                </c:pt>
                <c:pt idx="1">
                  <c:v>-0.20000000000000107</c:v>
                </c:pt>
                <c:pt idx="2">
                  <c:v>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0FF-4857-AA70-0404A82377AD}"/>
            </c:ext>
          </c:extLst>
        </c:ser>
        <c:ser>
          <c:idx val="6"/>
          <c:order val="6"/>
          <c:tx>
            <c:strRef>
              <c:f>'p31-40 CP2 CP3'!$S$3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'p31-40 CP2 CP3'!$S$4:$S$8</c:f>
              <c:numCache>
                <c:formatCode>0.00</c:formatCode>
                <c:ptCount val="4"/>
                <c:pt idx="0">
                  <c:v>-1.3167140151515149</c:v>
                </c:pt>
                <c:pt idx="1">
                  <c:v>0.1844244221411202</c:v>
                </c:pt>
                <c:pt idx="2">
                  <c:v>-2.2247282608695649</c:v>
                </c:pt>
                <c:pt idx="3">
                  <c:v>0.53571428571428648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0FF-4857-AA70-0404A82377AD}"/>
            </c:ext>
          </c:extLst>
        </c:ser>
        <c:ser>
          <c:idx val="7"/>
          <c:order val="7"/>
          <c:tx>
            <c:strRef>
              <c:f>'p31-40 CP2 CP3'!$T$3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'p31-40 CP2 CP3'!$T$4:$T$8</c:f>
              <c:numCache>
                <c:formatCode>0.00</c:formatCode>
                <c:ptCount val="4"/>
                <c:pt idx="0">
                  <c:v>-1.6510410823940251</c:v>
                </c:pt>
                <c:pt idx="1">
                  <c:v>-1.0141213416901316</c:v>
                </c:pt>
                <c:pt idx="2">
                  <c:v>-1.3504432249894442</c:v>
                </c:pt>
                <c:pt idx="3">
                  <c:v>-0.59999999999999964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0FF-4857-AA70-0404A82377AD}"/>
            </c:ext>
          </c:extLst>
        </c:ser>
        <c:ser>
          <c:idx val="8"/>
          <c:order val="8"/>
          <c:tx>
            <c:strRef>
              <c:f>'p31-40 CP2 CP3'!$U$3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'p31-40 CP2 CP3'!$U$4:$U$8</c:f>
              <c:numCache>
                <c:formatCode>0.00</c:formatCode>
                <c:ptCount val="4"/>
                <c:pt idx="0">
                  <c:v>-2.0455900000000007</c:v>
                </c:pt>
                <c:pt idx="1">
                  <c:v>-0.33482000000000056</c:v>
                </c:pt>
                <c:pt idx="2">
                  <c:v>-0.79147999999999996</c:v>
                </c:pt>
                <c:pt idx="3">
                  <c:v>0.40000000000000036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0FF-4857-AA70-0404A82377AD}"/>
            </c:ext>
          </c:extLst>
        </c:ser>
        <c:ser>
          <c:idx val="9"/>
          <c:order val="9"/>
          <c:tx>
            <c:strRef>
              <c:f>'p31-40 CP2 CP3'!$V$3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VTT</c:v>
                </c:pt>
              </c:strCache>
            </c:strRef>
          </c:cat>
          <c:val>
            <c:numRef>
              <c:f>'p31-40 CP2 CP3'!$V$4:$V$8</c:f>
              <c:numCache>
                <c:formatCode>0.00</c:formatCode>
                <c:ptCount val="4"/>
                <c:pt idx="0">
                  <c:v>-1.4953670223437356</c:v>
                </c:pt>
                <c:pt idx="1">
                  <c:v>-0.48597174755069616</c:v>
                </c:pt>
                <c:pt idx="2">
                  <c:v>-2.2001002290950744</c:v>
                </c:pt>
                <c:pt idx="3">
                  <c:v>0.40000000000000036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0FF-4857-AA70-0404A82377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991552"/>
        <c:axId val="211511552"/>
      </c:barChart>
      <c:catAx>
        <c:axId val="211991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1511552"/>
        <c:crosses val="autoZero"/>
        <c:auto val="1"/>
        <c:lblAlgn val="ctr"/>
        <c:lblOffset val="100"/>
        <c:noMultiLvlLbl val="0"/>
      </c:catAx>
      <c:valAx>
        <c:axId val="211511552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199155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CAPBEP.xlsm]p31-40 CP2 CP3!Tableau croisé dynamique2</c:name>
    <c:fmtId val="27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  <c:marker>
          <c:symbol val="none"/>
        </c:marker>
      </c:pivotFmt>
      <c:pivotFmt>
        <c:idx val="99"/>
        <c:marker>
          <c:symbol val="none"/>
        </c:marker>
      </c:pivotFmt>
      <c:pivotFmt>
        <c:idx val="100"/>
        <c:marker>
          <c:symbol val="none"/>
        </c:marker>
      </c:pivotFmt>
      <c:pivotFmt>
        <c:idx val="101"/>
        <c:marker>
          <c:symbol val="none"/>
        </c:marker>
      </c:pivotFmt>
      <c:pivotFmt>
        <c:idx val="102"/>
        <c:marker>
          <c:symbol val="none"/>
        </c:marker>
      </c:pivotFmt>
      <c:pivotFmt>
        <c:idx val="103"/>
        <c:marker>
          <c:symbol val="none"/>
        </c:marker>
      </c:pivotFmt>
      <c:pivotFmt>
        <c:idx val="104"/>
        <c:marker>
          <c:symbol val="none"/>
        </c:marker>
      </c:pivotFmt>
      <c:pivotFmt>
        <c:idx val="105"/>
        <c:marker>
          <c:symbol val="none"/>
        </c:marker>
      </c:pivotFmt>
      <c:pivotFmt>
        <c:idx val="106"/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'p31-40 CP2 CP3'!$N$23:$N$24</c:f>
              <c:strCache>
                <c:ptCount val="1"/>
                <c:pt idx="0">
                  <c:v>COURSE D'ORIENTATION</c:v>
                </c:pt>
              </c:strCache>
            </c:strRef>
          </c:tx>
          <c:marker>
            <c:symbol val="none"/>
          </c:marker>
          <c:cat>
            <c:strRef>
              <c:f>'p31-40 CP2 CP3'!$M$25:$M$33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CP3'!$N$25:$N$33</c:f>
              <c:numCache>
                <c:formatCode>0.00</c:formatCode>
                <c:ptCount val="9"/>
                <c:pt idx="0">
                  <c:v>11.38</c:v>
                </c:pt>
                <c:pt idx="1">
                  <c:v>12.498790322580644</c:v>
                </c:pt>
                <c:pt idx="2">
                  <c:v>11.795765472312704</c:v>
                </c:pt>
                <c:pt idx="3">
                  <c:v>11.3505</c:v>
                </c:pt>
                <c:pt idx="4">
                  <c:v>11.4</c:v>
                </c:pt>
                <c:pt idx="5">
                  <c:v>11.365104166666669</c:v>
                </c:pt>
                <c:pt idx="6">
                  <c:v>11.753681710213778</c:v>
                </c:pt>
                <c:pt idx="7">
                  <c:v>11.25</c:v>
                </c:pt>
                <c:pt idx="8">
                  <c:v>12.131072210065646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1E6-4F79-A914-2E678C80F681}"/>
            </c:ext>
          </c:extLst>
        </c:ser>
        <c:ser>
          <c:idx val="1"/>
          <c:order val="1"/>
          <c:tx>
            <c:strRef>
              <c:f>'p31-40 CP2 CP3'!$O$23:$O$24</c:f>
              <c:strCache>
                <c:ptCount val="1"/>
                <c:pt idx="0">
                  <c:v>ESCALADE</c:v>
                </c:pt>
              </c:strCache>
            </c:strRef>
          </c:tx>
          <c:marker>
            <c:symbol val="none"/>
          </c:marker>
          <c:cat>
            <c:strRef>
              <c:f>'p31-40 CP2 CP3'!$M$25:$M$33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CP3'!$O$25:$O$33</c:f>
              <c:numCache>
                <c:formatCode>0.00</c:formatCode>
                <c:ptCount val="9"/>
                <c:pt idx="0">
                  <c:v>10.63</c:v>
                </c:pt>
                <c:pt idx="1">
                  <c:v>12.946190476190475</c:v>
                </c:pt>
                <c:pt idx="2">
                  <c:v>12.228395061728396</c:v>
                </c:pt>
                <c:pt idx="3">
                  <c:v>12.630699774266366</c:v>
                </c:pt>
                <c:pt idx="4">
                  <c:v>13.2</c:v>
                </c:pt>
                <c:pt idx="5">
                  <c:v>14.136979166666668</c:v>
                </c:pt>
                <c:pt idx="6">
                  <c:v>13.213992537313429</c:v>
                </c:pt>
                <c:pt idx="7">
                  <c:v>13.19773</c:v>
                </c:pt>
                <c:pt idx="8">
                  <c:v>13.443095238095237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1E6-4F79-A914-2E678C80F681}"/>
            </c:ext>
          </c:extLst>
        </c:ser>
        <c:ser>
          <c:idx val="2"/>
          <c:order val="2"/>
          <c:tx>
            <c:strRef>
              <c:f>'p31-40 CP2 CP3'!$P$23:$P$24</c:f>
              <c:strCache>
                <c:ptCount val="1"/>
                <c:pt idx="0">
                  <c:v>SAUVETAGE</c:v>
                </c:pt>
              </c:strCache>
            </c:strRef>
          </c:tx>
          <c:marker>
            <c:symbol val="none"/>
          </c:marker>
          <c:cat>
            <c:strRef>
              <c:f>'p31-40 CP2 CP3'!$M$25:$M$33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CP3'!$P$25:$P$33</c:f>
              <c:numCache>
                <c:formatCode>0.00</c:formatCode>
                <c:ptCount val="9"/>
                <c:pt idx="0">
                  <c:v>14.27</c:v>
                </c:pt>
                <c:pt idx="1">
                  <c:v>16.25</c:v>
                </c:pt>
                <c:pt idx="2">
                  <c:v>12.14</c:v>
                </c:pt>
                <c:pt idx="3">
                  <c:v>9.7714285714285705</c:v>
                </c:pt>
                <c:pt idx="4">
                  <c:v>12.6</c:v>
                </c:pt>
                <c:pt idx="5">
                  <c:v>12.556521739130435</c:v>
                </c:pt>
                <c:pt idx="6">
                  <c:v>12.558252427184469</c:v>
                </c:pt>
                <c:pt idx="7">
                  <c:v>13.04602</c:v>
                </c:pt>
                <c:pt idx="8">
                  <c:v>12.376288659793815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1E6-4F79-A914-2E678C80F681}"/>
            </c:ext>
          </c:extLst>
        </c:ser>
        <c:ser>
          <c:idx val="3"/>
          <c:order val="3"/>
          <c:tx>
            <c:strRef>
              <c:f>'p31-40 CP2 CP3'!$Q$23:$Q$24</c:f>
              <c:strCache>
                <c:ptCount val="1"/>
                <c:pt idx="0">
                  <c:v>VELO TOUT TERRAIN</c:v>
                </c:pt>
              </c:strCache>
            </c:strRef>
          </c:tx>
          <c:marker>
            <c:symbol val="none"/>
          </c:marker>
          <c:cat>
            <c:strRef>
              <c:f>'p31-40 CP2 CP3'!$M$25:$M$33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CP3'!$Q$25:$Q$33</c:f>
              <c:numCache>
                <c:formatCode>0.00</c:formatCode>
                <c:ptCount val="9"/>
                <c:pt idx="5">
                  <c:v>13.285714285714286</c:v>
                </c:pt>
                <c:pt idx="6">
                  <c:v>15</c:v>
                </c:pt>
                <c:pt idx="7">
                  <c:v>9.4</c:v>
                </c:pt>
                <c:pt idx="8">
                  <c:v>9.4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1E6-4F79-A914-2E678C80F6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706816"/>
        <c:axId val="211515008"/>
      </c:lineChart>
      <c:catAx>
        <c:axId val="2127068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1515008"/>
        <c:crosses val="autoZero"/>
        <c:auto val="1"/>
        <c:lblAlgn val="ctr"/>
        <c:lblOffset val="100"/>
        <c:noMultiLvlLbl val="0"/>
      </c:catAx>
      <c:valAx>
        <c:axId val="211515008"/>
        <c:scaling>
          <c:orientation val="minMax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270681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CAPBEP.xlsm]p31-40 CP2 CP3!Tableau croisé dynamique1</c:name>
    <c:fmtId val="31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'p31-40 CP2 CP3'!$B$23:$B$24</c:f>
              <c:strCache>
                <c:ptCount val="1"/>
                <c:pt idx="0">
                  <c:v>COURSE D'ORIENTATION</c:v>
                </c:pt>
              </c:strCache>
            </c:strRef>
          </c:tx>
          <c:cat>
            <c:strRef>
              <c:f>'p31-40 CP2 CP3'!$A$25:$A$33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CP3'!$B$25:$B$33</c:f>
              <c:numCache>
                <c:formatCode>General</c:formatCode>
                <c:ptCount val="9"/>
                <c:pt idx="0">
                  <c:v>226</c:v>
                </c:pt>
                <c:pt idx="1">
                  <c:v>248</c:v>
                </c:pt>
                <c:pt idx="2">
                  <c:v>307</c:v>
                </c:pt>
                <c:pt idx="3">
                  <c:v>410</c:v>
                </c:pt>
                <c:pt idx="4">
                  <c:v>453</c:v>
                </c:pt>
                <c:pt idx="5">
                  <c:v>391</c:v>
                </c:pt>
                <c:pt idx="6">
                  <c:v>430</c:v>
                </c:pt>
                <c:pt idx="7">
                  <c:v>485</c:v>
                </c:pt>
                <c:pt idx="8">
                  <c:v>468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B8-4C92-A2B1-6F5B99E0613C}"/>
            </c:ext>
          </c:extLst>
        </c:ser>
        <c:ser>
          <c:idx val="1"/>
          <c:order val="1"/>
          <c:tx>
            <c:strRef>
              <c:f>'p31-40 CP2 CP3'!$C$23:$C$24</c:f>
              <c:strCache>
                <c:ptCount val="1"/>
                <c:pt idx="0">
                  <c:v>ESCALADE</c:v>
                </c:pt>
              </c:strCache>
            </c:strRef>
          </c:tx>
          <c:cat>
            <c:strRef>
              <c:f>'p31-40 CP2 CP3'!$A$25:$A$33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CP3'!$C$25:$C$33</c:f>
              <c:numCache>
                <c:formatCode>General</c:formatCode>
                <c:ptCount val="9"/>
                <c:pt idx="0">
                  <c:v>248</c:v>
                </c:pt>
                <c:pt idx="1">
                  <c:v>210</c:v>
                </c:pt>
                <c:pt idx="2">
                  <c:v>162</c:v>
                </c:pt>
                <c:pt idx="3">
                  <c:v>449</c:v>
                </c:pt>
                <c:pt idx="4">
                  <c:v>428</c:v>
                </c:pt>
                <c:pt idx="5">
                  <c:v>395</c:v>
                </c:pt>
                <c:pt idx="6">
                  <c:v>543</c:v>
                </c:pt>
                <c:pt idx="7">
                  <c:v>407</c:v>
                </c:pt>
                <c:pt idx="8">
                  <c:v>429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B8-4C92-A2B1-6F5B99E0613C}"/>
            </c:ext>
          </c:extLst>
        </c:ser>
        <c:ser>
          <c:idx val="2"/>
          <c:order val="2"/>
          <c:tx>
            <c:strRef>
              <c:f>'p31-40 CP2 CP3'!$D$23:$D$24</c:f>
              <c:strCache>
                <c:ptCount val="1"/>
                <c:pt idx="0">
                  <c:v>SAUVETAGE</c:v>
                </c:pt>
              </c:strCache>
            </c:strRef>
          </c:tx>
          <c:cat>
            <c:strRef>
              <c:f>'p31-40 CP2 CP3'!$A$25:$A$33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CP3'!$D$25:$D$33</c:f>
              <c:numCache>
                <c:formatCode>General</c:formatCode>
                <c:ptCount val="9"/>
                <c:pt idx="0">
                  <c:v>21</c:v>
                </c:pt>
                <c:pt idx="1">
                  <c:v>6</c:v>
                </c:pt>
                <c:pt idx="2">
                  <c:v>25</c:v>
                </c:pt>
                <c:pt idx="3">
                  <c:v>94</c:v>
                </c:pt>
                <c:pt idx="4">
                  <c:v>111</c:v>
                </c:pt>
                <c:pt idx="5">
                  <c:v>102</c:v>
                </c:pt>
                <c:pt idx="6">
                  <c:v>110</c:v>
                </c:pt>
                <c:pt idx="7">
                  <c:v>116</c:v>
                </c:pt>
                <c:pt idx="8">
                  <c:v>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1B8-4C92-A2B1-6F5B99E0613C}"/>
            </c:ext>
          </c:extLst>
        </c:ser>
        <c:ser>
          <c:idx val="3"/>
          <c:order val="3"/>
          <c:tx>
            <c:strRef>
              <c:f>'p31-40 CP2 CP3'!$E$23:$E$24</c:f>
              <c:strCache>
                <c:ptCount val="1"/>
                <c:pt idx="0">
                  <c:v>VELO TOUT TERRAIN</c:v>
                </c:pt>
              </c:strCache>
            </c:strRef>
          </c:tx>
          <c:cat>
            <c:strRef>
              <c:f>'p31-40 CP2 CP3'!$A$25:$A$33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CP3'!$E$25:$E$33</c:f>
              <c:numCache>
                <c:formatCode>General</c:formatCode>
                <c:ptCount val="9"/>
                <c:pt idx="5">
                  <c:v>7</c:v>
                </c:pt>
                <c:pt idx="6">
                  <c:v>1</c:v>
                </c:pt>
                <c:pt idx="7">
                  <c:v>6</c:v>
                </c:pt>
                <c:pt idx="8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1B8-4C92-A2B1-6F5B99E061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992064"/>
        <c:axId val="211513280"/>
      </c:lineChart>
      <c:catAx>
        <c:axId val="2119920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1513280"/>
        <c:crosses val="autoZero"/>
        <c:auto val="1"/>
        <c:lblAlgn val="ctr"/>
        <c:lblOffset val="100"/>
        <c:noMultiLvlLbl val="0"/>
      </c:catAx>
      <c:valAx>
        <c:axId val="2115132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199206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CAPBEP.xlsm]p31-40 CP2 CP3!Tableau croisé dynamique3</c:name>
    <c:fmtId val="20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  <c:marker>
          <c:symbol val="none"/>
        </c:marker>
      </c:pivotFmt>
      <c:pivotFmt>
        <c:idx val="99"/>
        <c:marker>
          <c:symbol val="none"/>
        </c:marker>
      </c:pivotFmt>
      <c:pivotFmt>
        <c:idx val="100"/>
        <c:marker>
          <c:symbol val="none"/>
        </c:marker>
      </c:pivotFmt>
      <c:pivotFmt>
        <c:idx val="101"/>
        <c:marker>
          <c:symbol val="none"/>
        </c:marker>
      </c:pivotFmt>
      <c:pivotFmt>
        <c:idx val="102"/>
        <c:marker>
          <c:symbol val="none"/>
        </c:marker>
      </c:pivotFmt>
      <c:pivotFmt>
        <c:idx val="103"/>
        <c:marker>
          <c:symbol val="none"/>
        </c:marker>
      </c:pivotFmt>
      <c:pivotFmt>
        <c:idx val="104"/>
        <c:marker>
          <c:symbol val="none"/>
        </c:marker>
      </c:pivotFmt>
      <c:pivotFmt>
        <c:idx val="105"/>
        <c:marker>
          <c:symbol val="none"/>
        </c:marker>
      </c:pivotFmt>
      <c:pivotFmt>
        <c:idx val="106"/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'p31-40 CP2 CP3'!$C$43:$C$44</c:f>
              <c:strCache>
                <c:ptCount val="1"/>
                <c:pt idx="0">
                  <c:v>COURSE D'ORIENTATION</c:v>
                </c:pt>
              </c:strCache>
            </c:strRef>
          </c:tx>
          <c:marker>
            <c:symbol val="none"/>
          </c:marker>
          <c:cat>
            <c:strRef>
              <c:f>'p31-40 CP2 CP3'!$B$45:$B$53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CP3'!$C$45:$C$53</c:f>
              <c:numCache>
                <c:formatCode>General</c:formatCode>
                <c:ptCount val="9"/>
                <c:pt idx="0">
                  <c:v>247</c:v>
                </c:pt>
                <c:pt idx="1">
                  <c:v>265</c:v>
                </c:pt>
                <c:pt idx="2">
                  <c:v>245</c:v>
                </c:pt>
                <c:pt idx="3">
                  <c:v>448</c:v>
                </c:pt>
                <c:pt idx="4">
                  <c:v>451</c:v>
                </c:pt>
                <c:pt idx="5">
                  <c:v>518</c:v>
                </c:pt>
                <c:pt idx="6">
                  <c:v>491</c:v>
                </c:pt>
                <c:pt idx="7">
                  <c:v>508</c:v>
                </c:pt>
                <c:pt idx="8">
                  <c:v>473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96-4FAD-A8C2-4B8C684D77CD}"/>
            </c:ext>
          </c:extLst>
        </c:ser>
        <c:ser>
          <c:idx val="1"/>
          <c:order val="1"/>
          <c:tx>
            <c:strRef>
              <c:f>'p31-40 CP2 CP3'!$D$43:$D$44</c:f>
              <c:strCache>
                <c:ptCount val="1"/>
                <c:pt idx="0">
                  <c:v>ESCALADE</c:v>
                </c:pt>
              </c:strCache>
            </c:strRef>
          </c:tx>
          <c:marker>
            <c:symbol val="none"/>
          </c:marker>
          <c:cat>
            <c:strRef>
              <c:f>'p31-40 CP2 CP3'!$B$45:$B$53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CP3'!$D$45:$D$53</c:f>
              <c:numCache>
                <c:formatCode>General</c:formatCode>
                <c:ptCount val="9"/>
                <c:pt idx="0">
                  <c:v>254</c:v>
                </c:pt>
                <c:pt idx="1">
                  <c:v>238</c:v>
                </c:pt>
                <c:pt idx="2">
                  <c:v>358</c:v>
                </c:pt>
                <c:pt idx="3">
                  <c:v>580</c:v>
                </c:pt>
                <c:pt idx="4">
                  <c:v>628</c:v>
                </c:pt>
                <c:pt idx="5">
                  <c:v>688</c:v>
                </c:pt>
                <c:pt idx="6">
                  <c:v>849</c:v>
                </c:pt>
                <c:pt idx="7">
                  <c:v>776</c:v>
                </c:pt>
                <c:pt idx="8">
                  <c:v>843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96-4FAD-A8C2-4B8C684D77CD}"/>
            </c:ext>
          </c:extLst>
        </c:ser>
        <c:ser>
          <c:idx val="2"/>
          <c:order val="2"/>
          <c:tx>
            <c:strRef>
              <c:f>'p31-40 CP2 CP3'!$E$43:$E$44</c:f>
              <c:strCache>
                <c:ptCount val="1"/>
                <c:pt idx="0">
                  <c:v>SAUVETAGE</c:v>
                </c:pt>
              </c:strCache>
            </c:strRef>
          </c:tx>
          <c:marker>
            <c:symbol val="none"/>
          </c:marker>
          <c:cat>
            <c:strRef>
              <c:f>'p31-40 CP2 CP3'!$B$45:$B$53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CP3'!$E$45:$E$53</c:f>
              <c:numCache>
                <c:formatCode>General</c:formatCode>
                <c:ptCount val="9"/>
                <c:pt idx="0">
                  <c:v>17</c:v>
                </c:pt>
                <c:pt idx="1">
                  <c:v>19</c:v>
                </c:pt>
                <c:pt idx="2">
                  <c:v>9</c:v>
                </c:pt>
                <c:pt idx="3">
                  <c:v>86</c:v>
                </c:pt>
                <c:pt idx="4">
                  <c:v>141</c:v>
                </c:pt>
                <c:pt idx="5">
                  <c:v>147</c:v>
                </c:pt>
                <c:pt idx="6">
                  <c:v>117</c:v>
                </c:pt>
                <c:pt idx="7">
                  <c:v>116</c:v>
                </c:pt>
                <c:pt idx="8">
                  <c:v>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096-4FAD-A8C2-4B8C684D77CD}"/>
            </c:ext>
          </c:extLst>
        </c:ser>
        <c:ser>
          <c:idx val="3"/>
          <c:order val="3"/>
          <c:tx>
            <c:strRef>
              <c:f>'p31-40 CP2 CP3'!$F$43:$F$44</c:f>
              <c:strCache>
                <c:ptCount val="1"/>
                <c:pt idx="0">
                  <c:v>VELO TOUT TERRAIN</c:v>
                </c:pt>
              </c:strCache>
            </c:strRef>
          </c:tx>
          <c:marker>
            <c:symbol val="none"/>
          </c:marker>
          <c:cat>
            <c:strRef>
              <c:f>'p31-40 CP2 CP3'!$B$45:$B$53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CP3'!$F$45:$F$53</c:f>
              <c:numCache>
                <c:formatCode>General</c:formatCode>
                <c:ptCount val="9"/>
                <c:pt idx="5">
                  <c:v>2</c:v>
                </c:pt>
                <c:pt idx="6">
                  <c:v>5</c:v>
                </c:pt>
                <c:pt idx="7">
                  <c:v>2</c:v>
                </c:pt>
                <c:pt idx="8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096-4FAD-A8C2-4B8C684D7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707840"/>
        <c:axId val="211516736"/>
      </c:lineChart>
      <c:catAx>
        <c:axId val="2127078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1516736"/>
        <c:crosses val="autoZero"/>
        <c:auto val="1"/>
        <c:lblAlgn val="ctr"/>
        <c:lblOffset val="100"/>
        <c:noMultiLvlLbl val="0"/>
      </c:catAx>
      <c:valAx>
        <c:axId val="2115167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27078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CAPBEP.xlsm]p31-40 CP2 CP3!Tableau croisé dynamique4</c:name>
    <c:fmtId val="20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'p31-40 CP2 CP3'!$N$43:$N$44</c:f>
              <c:strCache>
                <c:ptCount val="1"/>
                <c:pt idx="0">
                  <c:v>COURSE D'ORIENTATION</c:v>
                </c:pt>
              </c:strCache>
            </c:strRef>
          </c:tx>
          <c:cat>
            <c:strRef>
              <c:f>'p31-40 CP2 CP3'!$M$45:$M$54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CP3'!$N$45:$N$54</c:f>
              <c:numCache>
                <c:formatCode>0.00</c:formatCode>
                <c:ptCount val="10"/>
                <c:pt idx="0">
                  <c:v>13.11</c:v>
                </c:pt>
                <c:pt idx="1">
                  <c:v>12.82</c:v>
                </c:pt>
                <c:pt idx="2">
                  <c:v>12.80867924528302</c:v>
                </c:pt>
                <c:pt idx="3">
                  <c:v>12.484897959183675</c:v>
                </c:pt>
                <c:pt idx="4">
                  <c:v>13.013870246085013</c:v>
                </c:pt>
                <c:pt idx="5">
                  <c:v>12.7</c:v>
                </c:pt>
                <c:pt idx="6">
                  <c:v>12.681818181818183</c:v>
                </c:pt>
                <c:pt idx="7">
                  <c:v>13.404722792607803</c:v>
                </c:pt>
                <c:pt idx="8">
                  <c:v>13.295590000000001</c:v>
                </c:pt>
                <c:pt idx="9">
                  <c:v>13.626439232409382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71-4558-A67C-1F867A403C62}"/>
            </c:ext>
          </c:extLst>
        </c:ser>
        <c:ser>
          <c:idx val="1"/>
          <c:order val="1"/>
          <c:tx>
            <c:strRef>
              <c:f>'p31-40 CP2 CP3'!$O$43:$O$44</c:f>
              <c:strCache>
                <c:ptCount val="1"/>
                <c:pt idx="0">
                  <c:v>ESCALADE</c:v>
                </c:pt>
              </c:strCache>
            </c:strRef>
          </c:tx>
          <c:cat>
            <c:strRef>
              <c:f>'p31-40 CP2 CP3'!$M$45:$M$54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CP3'!$O$45:$O$54</c:f>
              <c:numCache>
                <c:formatCode>0.00</c:formatCode>
                <c:ptCount val="10"/>
                <c:pt idx="0">
                  <c:v>12.85</c:v>
                </c:pt>
                <c:pt idx="1">
                  <c:v>12.53</c:v>
                </c:pt>
                <c:pt idx="2">
                  <c:v>13.478151260504202</c:v>
                </c:pt>
                <c:pt idx="3">
                  <c:v>12.575418994413408</c:v>
                </c:pt>
                <c:pt idx="4">
                  <c:v>13.520695652173915</c:v>
                </c:pt>
                <c:pt idx="5">
                  <c:v>13.4</c:v>
                </c:pt>
                <c:pt idx="6">
                  <c:v>13.952554744525548</c:v>
                </c:pt>
                <c:pt idx="7">
                  <c:v>14.22811387900356</c:v>
                </c:pt>
                <c:pt idx="8">
                  <c:v>13.532550000000001</c:v>
                </c:pt>
                <c:pt idx="9">
                  <c:v>13.929066985645933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71-4558-A67C-1F867A403C62}"/>
            </c:ext>
          </c:extLst>
        </c:ser>
        <c:ser>
          <c:idx val="2"/>
          <c:order val="2"/>
          <c:tx>
            <c:strRef>
              <c:f>'p31-40 CP2 CP3'!$P$43:$P$44</c:f>
              <c:strCache>
                <c:ptCount val="1"/>
                <c:pt idx="0">
                  <c:v>SAUVETAGE</c:v>
                </c:pt>
              </c:strCache>
            </c:strRef>
          </c:tx>
          <c:cat>
            <c:strRef>
              <c:f>'p31-40 CP2 CP3'!$M$45:$M$54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CP3'!$P$45:$P$54</c:f>
              <c:numCache>
                <c:formatCode>0.00</c:formatCode>
                <c:ptCount val="10"/>
                <c:pt idx="0">
                  <c:v>14.14</c:v>
                </c:pt>
                <c:pt idx="1">
                  <c:v>11.99</c:v>
                </c:pt>
                <c:pt idx="2">
                  <c:v>14.642105263157895</c:v>
                </c:pt>
                <c:pt idx="3">
                  <c:v>17.722222222222221</c:v>
                </c:pt>
                <c:pt idx="4">
                  <c:v>12.522619047619049</c:v>
                </c:pt>
                <c:pt idx="5">
                  <c:v>14.6</c:v>
                </c:pt>
                <c:pt idx="6">
                  <c:v>14.78125</c:v>
                </c:pt>
                <c:pt idx="7">
                  <c:v>13.908695652173913</c:v>
                </c:pt>
                <c:pt idx="8">
                  <c:v>13.8375</c:v>
                </c:pt>
                <c:pt idx="9">
                  <c:v>14.576388888888889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71-4558-A67C-1F867A403C62}"/>
            </c:ext>
          </c:extLst>
        </c:ser>
        <c:ser>
          <c:idx val="3"/>
          <c:order val="3"/>
          <c:tx>
            <c:strRef>
              <c:f>'p31-40 CP2 CP3'!$Q$43:$Q$44</c:f>
              <c:strCache>
                <c:ptCount val="1"/>
                <c:pt idx="0">
                  <c:v>VELO TOUT TERRAIN</c:v>
                </c:pt>
              </c:strCache>
            </c:strRef>
          </c:tx>
          <c:cat>
            <c:strRef>
              <c:f>'p31-40 CP2 CP3'!$M$45:$M$54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CP3'!$Q$45:$Q$54</c:f>
              <c:numCache>
                <c:formatCode>0.00</c:formatCode>
                <c:ptCount val="10"/>
                <c:pt idx="6">
                  <c:v>12.75</c:v>
                </c:pt>
                <c:pt idx="7">
                  <c:v>15.6</c:v>
                </c:pt>
                <c:pt idx="8">
                  <c:v>9</c:v>
                </c:pt>
                <c:pt idx="9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F71-4558-A67C-1F867A403C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901888"/>
        <c:axId val="212763776"/>
      </c:lineChart>
      <c:catAx>
        <c:axId val="2129018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2763776"/>
        <c:crosses val="autoZero"/>
        <c:auto val="1"/>
        <c:lblAlgn val="ctr"/>
        <c:lblOffset val="100"/>
        <c:noMultiLvlLbl val="0"/>
      </c:catAx>
      <c:valAx>
        <c:axId val="212763776"/>
        <c:scaling>
          <c:orientation val="minMax"/>
          <c:min val="10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290188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/>
              <a:t>CAP BEP Différentiel G/F</a:t>
            </a:r>
          </a:p>
        </c:rich>
      </c:tx>
      <c:layout>
        <c:manualLayout>
          <c:xMode val="edge"/>
          <c:yMode val="edge"/>
          <c:x val="0.36009765760412027"/>
          <c:y val="0.92070233464253715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541353383458646"/>
          <c:y val="0.10382569066817512"/>
          <c:w val="0.79174612898239749"/>
          <c:h val="0.79781846513439814"/>
        </c:manualLayout>
      </c:layout>
      <c:lineChart>
        <c:grouping val="standard"/>
        <c:varyColors val="0"/>
        <c:ser>
          <c:idx val="0"/>
          <c:order val="0"/>
          <c:spPr>
            <a:ln w="25400">
              <a:solidFill>
                <a:srgbClr val="00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99CC00"/>
                </a:solidFill>
                <a:prstDash val="solid"/>
              </a:ln>
            </c:spPr>
            <c:trendlineType val="log"/>
            <c:dispRSqr val="0"/>
            <c:dispEq val="0"/>
          </c:trendline>
          <c:cat>
            <c:numRef>
              <c:f>GENERALITES!$G$56:$G$66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GENERALITES!$H$56:$H$66</c:f>
              <c:numCache>
                <c:formatCode>General</c:formatCode>
                <c:ptCount val="11"/>
                <c:pt idx="0">
                  <c:v>-1.1200000000000001</c:v>
                </c:pt>
                <c:pt idx="1">
                  <c:v>-1.04</c:v>
                </c:pt>
                <c:pt idx="2">
                  <c:v>-0.8</c:v>
                </c:pt>
                <c:pt idx="3">
                  <c:v>-0.9</c:v>
                </c:pt>
                <c:pt idx="4">
                  <c:v>-0.8</c:v>
                </c:pt>
                <c:pt idx="5">
                  <c:v>-0.9</c:v>
                </c:pt>
                <c:pt idx="6">
                  <c:v>-0.85</c:v>
                </c:pt>
                <c:pt idx="7" formatCode="0.00">
                  <c:v>-0.92450395697010812</c:v>
                </c:pt>
                <c:pt idx="8" formatCode="0.00">
                  <c:v>-0.84</c:v>
                </c:pt>
                <c:pt idx="9" formatCode="0.00">
                  <c:v>-0.57999999999999996</c:v>
                </c:pt>
                <c:pt idx="10" formatCode="0.00">
                  <c:v>-0.78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2D-4DE5-8328-41F67242B7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153152"/>
        <c:axId val="216564288"/>
      </c:lineChart>
      <c:catAx>
        <c:axId val="215153152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General" sourceLinked="1"/>
        <c:majorTickMark val="in"/>
        <c:minorTickMark val="none"/>
        <c:tickLblPos val="high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165642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6564288"/>
        <c:scaling>
          <c:orientation val="minMax"/>
          <c:max val="-0.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15153152"/>
        <c:crosses val="autoZero"/>
        <c:crossBetween val="between"/>
        <c:minorUnit val="0.1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4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CAPBEP.xlsm]p31-40 CP2 CP3!Tableau croisé dynamique7</c:name>
    <c:fmtId val="13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  <c:spPr>
          <a:ln w="28575">
            <a:solidFill>
              <a:srgbClr val="FF99FF"/>
            </a:solidFill>
            <a:prstDash val="sysDash"/>
          </a:ln>
        </c:spPr>
        <c:marker>
          <c:symbol val="none"/>
        </c:marker>
      </c:pivotFmt>
      <c:pivotFmt>
        <c:idx val="22"/>
        <c:spPr>
          <a:ln w="28575">
            <a:prstDash val="sysDot"/>
          </a:ln>
        </c:spPr>
        <c:marker>
          <c:symbol val="none"/>
        </c:marker>
      </c:pivotFmt>
      <c:pivotFmt>
        <c:idx val="23"/>
        <c:spPr>
          <a:ln w="28575">
            <a:solidFill>
              <a:srgbClr val="FF99FF"/>
            </a:solidFill>
            <a:prstDash val="sysDot"/>
          </a:ln>
        </c:spPr>
        <c:marker>
          <c:symbol val="none"/>
        </c:marker>
      </c:pivotFmt>
      <c:pivotFmt>
        <c:idx val="24"/>
        <c:marker>
          <c:symbol val="none"/>
        </c:marker>
        <c:dLbl>
          <c:idx val="0"/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rgbClr val="D638BF"/>
          </a:solidFill>
        </c:spPr>
        <c:marker>
          <c:symbol val="none"/>
        </c:marker>
        <c:dLbl>
          <c:idx val="0"/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ln w="38100">
            <a:solidFill>
              <a:srgbClr val="FF99FF"/>
            </a:solidFill>
          </a:ln>
        </c:spPr>
        <c:marker>
          <c:symbol val="diamond"/>
          <c:size val="6"/>
          <c:spPr>
            <a:solidFill>
              <a:srgbClr val="FF99FF"/>
            </a:solidFill>
            <a:ln w="38100">
              <a:solidFill>
                <a:srgbClr val="FF99FF"/>
              </a:solidFill>
            </a:ln>
          </c:spPr>
        </c:marker>
      </c:pivotFmt>
      <c:pivotFmt>
        <c:idx val="27"/>
        <c:spPr>
          <a:ln w="38100">
            <a:solidFill>
              <a:srgbClr val="00B0F0"/>
            </a:solidFill>
          </a:ln>
        </c:spPr>
        <c:marker>
          <c:symbol val="diamond"/>
          <c:size val="6"/>
          <c:spPr>
            <a:solidFill>
              <a:srgbClr val="00B0F0"/>
            </a:solidFill>
            <a:ln w="38100">
              <a:solidFill>
                <a:srgbClr val="00B0F0"/>
              </a:solidFill>
            </a:ln>
          </c:spPr>
        </c:marker>
      </c:pivotFmt>
      <c:pivotFmt>
        <c:idx val="28"/>
        <c:spPr>
          <a:ln w="28575">
            <a:solidFill>
              <a:srgbClr val="0070C0"/>
            </a:solidFill>
            <a:prstDash val="sysDash"/>
          </a:ln>
        </c:spPr>
        <c:marker>
          <c:symbol val="none"/>
        </c:marker>
      </c:pivotFmt>
      <c:pivotFmt>
        <c:idx val="29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rgbClr val="D638BF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ln w="38100">
            <a:solidFill>
              <a:srgbClr val="FF99FF"/>
            </a:solidFill>
          </a:ln>
        </c:spPr>
        <c:marker>
          <c:symbol val="diamond"/>
          <c:size val="6"/>
          <c:spPr>
            <a:solidFill>
              <a:srgbClr val="FF99FF"/>
            </a:solidFill>
            <a:ln w="38100">
              <a:solidFill>
                <a:srgbClr val="FF99FF"/>
              </a:solidFill>
            </a:ln>
          </c:spPr>
        </c:marker>
      </c:pivotFmt>
      <c:pivotFmt>
        <c:idx val="32"/>
        <c:spPr>
          <a:ln w="38100">
            <a:solidFill>
              <a:srgbClr val="00B0F0"/>
            </a:solidFill>
          </a:ln>
        </c:spPr>
        <c:marker>
          <c:symbol val="diamond"/>
          <c:size val="6"/>
          <c:spPr>
            <a:solidFill>
              <a:srgbClr val="00B0F0"/>
            </a:solidFill>
            <a:ln w="38100">
              <a:solidFill>
                <a:srgbClr val="00B0F0"/>
              </a:solidFill>
            </a:ln>
          </c:spPr>
        </c:marker>
      </c:pivotFmt>
      <c:pivotFmt>
        <c:idx val="33"/>
        <c:spPr>
          <a:ln w="28575">
            <a:solidFill>
              <a:srgbClr val="0070C0"/>
            </a:solidFill>
            <a:prstDash val="sysDash"/>
          </a:ln>
        </c:spPr>
        <c:marker>
          <c:symbol val="none"/>
        </c:marker>
      </c:pivotFmt>
      <c:pivotFmt>
        <c:idx val="34"/>
        <c:spPr>
          <a:ln w="28575">
            <a:solidFill>
              <a:srgbClr val="FF99FF"/>
            </a:solidFill>
            <a:prstDash val="sysDash"/>
          </a:ln>
        </c:spPr>
        <c:marker>
          <c:symbol val="none"/>
        </c:marker>
      </c:pivotFmt>
      <c:pivotFmt>
        <c:idx val="35"/>
        <c:spPr>
          <a:ln w="28575">
            <a:prstDash val="sysDot"/>
          </a:ln>
        </c:spPr>
        <c:marker>
          <c:symbol val="none"/>
        </c:marker>
      </c:pivotFmt>
      <c:pivotFmt>
        <c:idx val="36"/>
        <c:spPr>
          <a:ln w="28575">
            <a:solidFill>
              <a:srgbClr val="FF99FF"/>
            </a:solidFill>
            <a:prstDash val="sysDot"/>
          </a:ln>
        </c:spPr>
        <c:marker>
          <c:symbol val="none"/>
        </c:marker>
      </c:pivotFmt>
      <c:pivotFmt>
        <c:idx val="37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rgbClr val="D638BF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ln w="38100">
            <a:solidFill>
              <a:srgbClr val="FF99FF"/>
            </a:solidFill>
          </a:ln>
        </c:spPr>
        <c:marker>
          <c:symbol val="diamond"/>
          <c:size val="6"/>
          <c:spPr>
            <a:solidFill>
              <a:srgbClr val="FF99FF"/>
            </a:solidFill>
            <a:ln w="38100">
              <a:solidFill>
                <a:srgbClr val="FF99FF"/>
              </a:solidFill>
            </a:ln>
          </c:spPr>
        </c:marker>
      </c:pivotFmt>
      <c:pivotFmt>
        <c:idx val="40"/>
        <c:spPr>
          <a:ln w="38100">
            <a:solidFill>
              <a:srgbClr val="00B0F0"/>
            </a:solidFill>
          </a:ln>
        </c:spPr>
        <c:marker>
          <c:symbol val="diamond"/>
          <c:size val="6"/>
          <c:spPr>
            <a:solidFill>
              <a:srgbClr val="00B0F0"/>
            </a:solidFill>
            <a:ln w="38100">
              <a:solidFill>
                <a:srgbClr val="00B0F0"/>
              </a:solidFill>
            </a:ln>
          </c:spPr>
        </c:marker>
      </c:pivotFmt>
      <c:pivotFmt>
        <c:idx val="41"/>
        <c:spPr>
          <a:ln w="28575">
            <a:solidFill>
              <a:srgbClr val="0070C0"/>
            </a:solidFill>
            <a:prstDash val="sysDash"/>
          </a:ln>
        </c:spPr>
        <c:marker>
          <c:symbol val="none"/>
        </c:marker>
      </c:pivotFmt>
      <c:pivotFmt>
        <c:idx val="42"/>
        <c:spPr>
          <a:ln w="28575">
            <a:solidFill>
              <a:srgbClr val="FF99FF"/>
            </a:solidFill>
            <a:prstDash val="sysDash"/>
          </a:ln>
        </c:spPr>
        <c:marker>
          <c:symbol val="none"/>
        </c:marker>
      </c:pivotFmt>
      <c:pivotFmt>
        <c:idx val="43"/>
        <c:spPr>
          <a:ln w="28575">
            <a:prstDash val="sysDot"/>
          </a:ln>
        </c:spPr>
        <c:marker>
          <c:symbol val="none"/>
        </c:marker>
      </c:pivotFmt>
      <c:pivotFmt>
        <c:idx val="44"/>
        <c:spPr>
          <a:ln w="28575">
            <a:solidFill>
              <a:srgbClr val="FF99FF"/>
            </a:solidFill>
            <a:prstDash val="sysDot"/>
          </a:ln>
        </c:spPr>
        <c:marker>
          <c:symbol val="none"/>
        </c:marker>
      </c:pivotFmt>
      <c:pivotFmt>
        <c:idx val="45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rgbClr val="D638BF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ln w="38100">
            <a:solidFill>
              <a:srgbClr val="FF99FF"/>
            </a:solidFill>
          </a:ln>
        </c:spPr>
        <c:marker>
          <c:symbol val="diamond"/>
          <c:size val="6"/>
          <c:spPr>
            <a:solidFill>
              <a:srgbClr val="FF99FF"/>
            </a:solidFill>
            <a:ln w="38100">
              <a:solidFill>
                <a:srgbClr val="FF99FF"/>
              </a:solidFill>
            </a:ln>
          </c:spPr>
        </c:marker>
      </c:pivotFmt>
      <c:pivotFmt>
        <c:idx val="48"/>
        <c:spPr>
          <a:ln w="38100">
            <a:solidFill>
              <a:srgbClr val="00B0F0"/>
            </a:solidFill>
          </a:ln>
        </c:spPr>
        <c:marker>
          <c:symbol val="diamond"/>
          <c:size val="6"/>
          <c:spPr>
            <a:solidFill>
              <a:srgbClr val="00B0F0"/>
            </a:solidFill>
            <a:ln w="38100">
              <a:solidFill>
                <a:srgbClr val="00B0F0"/>
              </a:solidFill>
            </a:ln>
          </c:spPr>
        </c:marker>
      </c:pivotFmt>
      <c:pivotFmt>
        <c:idx val="49"/>
        <c:spPr>
          <a:ln w="28575">
            <a:solidFill>
              <a:srgbClr val="0070C0"/>
            </a:solidFill>
            <a:prstDash val="sysDash"/>
          </a:ln>
        </c:spPr>
        <c:marker>
          <c:symbol val="none"/>
        </c:marker>
      </c:pivotFmt>
      <c:pivotFmt>
        <c:idx val="50"/>
        <c:spPr>
          <a:ln w="28575">
            <a:solidFill>
              <a:srgbClr val="FF99FF"/>
            </a:solidFill>
            <a:prstDash val="sysDash"/>
          </a:ln>
        </c:spPr>
        <c:marker>
          <c:symbol val="none"/>
        </c:marker>
      </c:pivotFmt>
      <c:pivotFmt>
        <c:idx val="51"/>
        <c:spPr>
          <a:ln w="28575">
            <a:prstDash val="sysDot"/>
          </a:ln>
        </c:spPr>
        <c:marker>
          <c:symbol val="none"/>
        </c:marker>
      </c:pivotFmt>
      <c:pivotFmt>
        <c:idx val="52"/>
        <c:spPr>
          <a:ln w="28575">
            <a:solidFill>
              <a:srgbClr val="FF99FF"/>
            </a:solidFill>
            <a:prstDash val="sysDot"/>
          </a:ln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'p31-40 CP2 CP3'!$B$63</c:f>
              <c:strCache>
                <c:ptCount val="1"/>
                <c:pt idx="0">
                  <c:v> EFF G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 b="1" i="0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'p31-40 CP2 CP3'!$A$64:$A$69</c:f>
              <c:strCache>
                <c:ptCount val="5"/>
                <c:pt idx="0">
                  <c:v>ACROSPORT</c:v>
                </c:pt>
                <c:pt idx="1">
                  <c:v>AÉROBIC</c:v>
                </c:pt>
                <c:pt idx="2">
                  <c:v>ARTS DU CIRQUE</c:v>
                </c:pt>
                <c:pt idx="3">
                  <c:v>DANSE</c:v>
                </c:pt>
                <c:pt idx="4">
                  <c:v>GYMNASTIQUE (SOL ET AGRES)</c:v>
                </c:pt>
              </c:strCache>
            </c:strRef>
          </c:cat>
          <c:val>
            <c:numRef>
              <c:f>'p31-40 CP2 CP3'!$B$64:$B$69</c:f>
              <c:numCache>
                <c:formatCode>General</c:formatCode>
                <c:ptCount val="5"/>
                <c:pt idx="0">
                  <c:v>812</c:v>
                </c:pt>
                <c:pt idx="2">
                  <c:v>11</c:v>
                </c:pt>
                <c:pt idx="3">
                  <c:v>51</c:v>
                </c:pt>
                <c:pt idx="4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3A-47CE-AFEF-CBBA8564D025}"/>
            </c:ext>
          </c:extLst>
        </c:ser>
        <c:ser>
          <c:idx val="1"/>
          <c:order val="1"/>
          <c:tx>
            <c:strRef>
              <c:f>'p31-40 CP2 CP3'!$C$63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D638BF"/>
            </a:solidFill>
          </c:spPr>
          <c:invertIfNegative val="0"/>
          <c:dLbls>
            <c:txPr>
              <a:bodyPr/>
              <a:lstStyle/>
              <a:p>
                <a:pPr>
                  <a:defRPr sz="16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'p31-40 CP2 CP3'!$A$64:$A$69</c:f>
              <c:strCache>
                <c:ptCount val="5"/>
                <c:pt idx="0">
                  <c:v>ACROSPORT</c:v>
                </c:pt>
                <c:pt idx="1">
                  <c:v>AÉROBIC</c:v>
                </c:pt>
                <c:pt idx="2">
                  <c:v>ARTS DU CIRQUE</c:v>
                </c:pt>
                <c:pt idx="3">
                  <c:v>DANSE</c:v>
                </c:pt>
                <c:pt idx="4">
                  <c:v>GYMNASTIQUE (SOL ET AGRES)</c:v>
                </c:pt>
              </c:strCache>
            </c:strRef>
          </c:cat>
          <c:val>
            <c:numRef>
              <c:f>'p31-40 CP2 CP3'!$C$64:$C$69</c:f>
              <c:numCache>
                <c:formatCode>General</c:formatCode>
                <c:ptCount val="5"/>
                <c:pt idx="0">
                  <c:v>824</c:v>
                </c:pt>
                <c:pt idx="1">
                  <c:v>15</c:v>
                </c:pt>
                <c:pt idx="2">
                  <c:v>32</c:v>
                </c:pt>
                <c:pt idx="3">
                  <c:v>239</c:v>
                </c:pt>
                <c:pt idx="4">
                  <c:v>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3A-47CE-AFEF-CBBA8564D0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2904448"/>
        <c:axId val="212765504"/>
      </c:barChart>
      <c:lineChart>
        <c:grouping val="standard"/>
        <c:varyColors val="0"/>
        <c:ser>
          <c:idx val="2"/>
          <c:order val="2"/>
          <c:tx>
            <c:strRef>
              <c:f>'p31-40 CP2 CP3'!$D$63</c:f>
              <c:strCache>
                <c:ptCount val="1"/>
                <c:pt idx="0">
                  <c:v> Moy G</c:v>
                </c:pt>
              </c:strCache>
            </c:strRef>
          </c:tx>
          <c:spPr>
            <a:ln w="38100">
              <a:solidFill>
                <a:srgbClr val="FF99FF"/>
              </a:solidFill>
            </a:ln>
          </c:spPr>
          <c:marker>
            <c:symbol val="diamond"/>
            <c:size val="6"/>
            <c:spPr>
              <a:solidFill>
                <a:srgbClr val="FF99FF"/>
              </a:solidFill>
              <a:ln w="38100">
                <a:solidFill>
                  <a:srgbClr val="FF99FF"/>
                </a:solidFill>
              </a:ln>
            </c:spPr>
          </c:marker>
          <c:cat>
            <c:strRef>
              <c:f>'p31-40 CP2 CP3'!$A$64:$A$69</c:f>
              <c:strCache>
                <c:ptCount val="5"/>
                <c:pt idx="0">
                  <c:v>ACROSPORT</c:v>
                </c:pt>
                <c:pt idx="1">
                  <c:v>AÉROBIC</c:v>
                </c:pt>
                <c:pt idx="2">
                  <c:v>ARTS DU CIRQUE</c:v>
                </c:pt>
                <c:pt idx="3">
                  <c:v>DANSE</c:v>
                </c:pt>
                <c:pt idx="4">
                  <c:v>GYMNASTIQUE (SOL ET AGRES)</c:v>
                </c:pt>
              </c:strCache>
            </c:strRef>
          </c:cat>
          <c:val>
            <c:numRef>
              <c:f>'p31-40 CP2 CP3'!$D$64:$D$69</c:f>
              <c:numCache>
                <c:formatCode>General</c:formatCode>
                <c:ptCount val="5"/>
                <c:pt idx="0">
                  <c:v>13.130087390761544</c:v>
                </c:pt>
                <c:pt idx="2">
                  <c:v>13.363636363636363</c:v>
                </c:pt>
                <c:pt idx="3">
                  <c:v>12.731249999999998</c:v>
                </c:pt>
                <c:pt idx="4">
                  <c:v>12.856097560975607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D3A-47CE-AFEF-CBBA8564D025}"/>
            </c:ext>
          </c:extLst>
        </c:ser>
        <c:ser>
          <c:idx val="3"/>
          <c:order val="3"/>
          <c:tx>
            <c:strRef>
              <c:f>'p31-40 CP2 CP3'!$E$63</c:f>
              <c:strCache>
                <c:ptCount val="1"/>
                <c:pt idx="0">
                  <c:v> Moy F</c:v>
                </c:pt>
              </c:strCache>
            </c:strRef>
          </c:tx>
          <c:spPr>
            <a:ln w="38100">
              <a:solidFill>
                <a:srgbClr val="00B0F0"/>
              </a:solidFill>
            </a:ln>
          </c:spPr>
          <c:marker>
            <c:symbol val="diamond"/>
            <c:size val="6"/>
            <c:spPr>
              <a:solidFill>
                <a:srgbClr val="00B0F0"/>
              </a:solidFill>
              <a:ln w="38100">
                <a:solidFill>
                  <a:srgbClr val="00B0F0"/>
                </a:solidFill>
              </a:ln>
            </c:spPr>
          </c:marker>
          <c:cat>
            <c:strRef>
              <c:f>'p31-40 CP2 CP3'!$A$64:$A$69</c:f>
              <c:strCache>
                <c:ptCount val="5"/>
                <c:pt idx="0">
                  <c:v>ACROSPORT</c:v>
                </c:pt>
                <c:pt idx="1">
                  <c:v>AÉROBIC</c:v>
                </c:pt>
                <c:pt idx="2">
                  <c:v>ARTS DU CIRQUE</c:v>
                </c:pt>
                <c:pt idx="3">
                  <c:v>DANSE</c:v>
                </c:pt>
                <c:pt idx="4">
                  <c:v>GYMNASTIQUE (SOL ET AGRES)</c:v>
                </c:pt>
              </c:strCache>
            </c:strRef>
          </c:cat>
          <c:val>
            <c:numRef>
              <c:f>'p31-40 CP2 CP3'!$E$64:$E$69</c:f>
              <c:numCache>
                <c:formatCode>General</c:formatCode>
                <c:ptCount val="5"/>
                <c:pt idx="0">
                  <c:v>13.236716791979951</c:v>
                </c:pt>
                <c:pt idx="1">
                  <c:v>14.666666666666666</c:v>
                </c:pt>
                <c:pt idx="2">
                  <c:v>11.916666666666666</c:v>
                </c:pt>
                <c:pt idx="3">
                  <c:v>13.860344827586209</c:v>
                </c:pt>
                <c:pt idx="4">
                  <c:v>12.258620689655173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D3A-47CE-AFEF-CBBA8564D025}"/>
            </c:ext>
          </c:extLst>
        </c:ser>
        <c:ser>
          <c:idx val="4"/>
          <c:order val="4"/>
          <c:tx>
            <c:strRef>
              <c:f>'p31-40 CP2 CP3'!$F$63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28575">
              <a:solidFill>
                <a:srgbClr val="0070C0"/>
              </a:solidFill>
              <a:prstDash val="sysDash"/>
            </a:ln>
          </c:spPr>
          <c:marker>
            <c:symbol val="none"/>
          </c:marker>
          <c:cat>
            <c:strRef>
              <c:f>'p31-40 CP2 CP3'!$A$64:$A$69</c:f>
              <c:strCache>
                <c:ptCount val="5"/>
                <c:pt idx="0">
                  <c:v>ACROSPORT</c:v>
                </c:pt>
                <c:pt idx="1">
                  <c:v>AÉROBIC</c:v>
                </c:pt>
                <c:pt idx="2">
                  <c:v>ARTS DU CIRQUE</c:v>
                </c:pt>
                <c:pt idx="3">
                  <c:v>DANSE</c:v>
                </c:pt>
                <c:pt idx="4">
                  <c:v>GYMNASTIQUE (SOL ET AGRES)</c:v>
                </c:pt>
              </c:strCache>
            </c:strRef>
          </c:cat>
          <c:val>
            <c:numRef>
              <c:f>'p31-40 CP2 CP3'!$F$64:$F$69</c:f>
              <c:numCache>
                <c:formatCode>General</c:formatCode>
                <c:ptCount val="5"/>
                <c:pt idx="0">
                  <c:v>13.082926829268292</c:v>
                </c:pt>
                <c:pt idx="1">
                  <c:v>13.082926829268292</c:v>
                </c:pt>
                <c:pt idx="2">
                  <c:v>13.082926829268292</c:v>
                </c:pt>
                <c:pt idx="3">
                  <c:v>13.082926829268292</c:v>
                </c:pt>
                <c:pt idx="4">
                  <c:v>13.082926829268292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D3A-47CE-AFEF-CBBA8564D025}"/>
            </c:ext>
          </c:extLst>
        </c:ser>
        <c:ser>
          <c:idx val="5"/>
          <c:order val="5"/>
          <c:tx>
            <c:strRef>
              <c:f>'p31-40 CP2 CP3'!$G$63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28575">
              <a:solidFill>
                <a:srgbClr val="FF99FF"/>
              </a:solidFill>
              <a:prstDash val="sysDash"/>
            </a:ln>
          </c:spPr>
          <c:marker>
            <c:symbol val="none"/>
          </c:marker>
          <c:cat>
            <c:strRef>
              <c:f>'p31-40 CP2 CP3'!$A$64:$A$69</c:f>
              <c:strCache>
                <c:ptCount val="5"/>
                <c:pt idx="0">
                  <c:v>ACROSPORT</c:v>
                </c:pt>
                <c:pt idx="1">
                  <c:v>AÉROBIC</c:v>
                </c:pt>
                <c:pt idx="2">
                  <c:v>ARTS DU CIRQUE</c:v>
                </c:pt>
                <c:pt idx="3">
                  <c:v>DANSE</c:v>
                </c:pt>
                <c:pt idx="4">
                  <c:v>GYMNASTIQUE (SOL ET AGRES)</c:v>
                </c:pt>
              </c:strCache>
            </c:strRef>
          </c:cat>
          <c:val>
            <c:numRef>
              <c:f>'p31-40 CP2 CP3'!$G$64:$G$69</c:f>
              <c:numCache>
                <c:formatCode>General</c:formatCode>
                <c:ptCount val="5"/>
                <c:pt idx="0">
                  <c:v>13.201761409127307</c:v>
                </c:pt>
                <c:pt idx="1">
                  <c:v>13.201761409127307</c:v>
                </c:pt>
                <c:pt idx="2">
                  <c:v>13.201761409127307</c:v>
                </c:pt>
                <c:pt idx="3">
                  <c:v>13.201761409127307</c:v>
                </c:pt>
                <c:pt idx="4">
                  <c:v>13.201761409127307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D3A-47CE-AFEF-CBBA8564D025}"/>
            </c:ext>
          </c:extLst>
        </c:ser>
        <c:ser>
          <c:idx val="6"/>
          <c:order val="6"/>
          <c:tx>
            <c:strRef>
              <c:f>'p31-40 CP2 CP3'!$H$63</c:f>
              <c:strCache>
                <c:ptCount val="1"/>
                <c:pt idx="0">
                  <c:v> Moy Acad G</c:v>
                </c:pt>
              </c:strCache>
            </c:strRef>
          </c:tx>
          <c:spPr>
            <a:ln w="28575">
              <a:prstDash val="sysDot"/>
            </a:ln>
          </c:spPr>
          <c:marker>
            <c:symbol val="none"/>
          </c:marker>
          <c:cat>
            <c:strRef>
              <c:f>'p31-40 CP2 CP3'!$A$64:$A$69</c:f>
              <c:strCache>
                <c:ptCount val="5"/>
                <c:pt idx="0">
                  <c:v>ACROSPORT</c:v>
                </c:pt>
                <c:pt idx="1">
                  <c:v>AÉROBIC</c:v>
                </c:pt>
                <c:pt idx="2">
                  <c:v>ARTS DU CIRQUE</c:v>
                </c:pt>
                <c:pt idx="3">
                  <c:v>DANSE</c:v>
                </c:pt>
                <c:pt idx="4">
                  <c:v>GYMNASTIQUE (SOL ET AGRES)</c:v>
                </c:pt>
              </c:strCache>
            </c:strRef>
          </c:cat>
          <c:val>
            <c:numRef>
              <c:f>'p31-40 CP2 CP3'!$H$64:$H$69</c:f>
              <c:numCache>
                <c:formatCode>General</c:formatCode>
                <c:ptCount val="5"/>
                <c:pt idx="0">
                  <c:v>13.250540461583409</c:v>
                </c:pt>
                <c:pt idx="1">
                  <c:v>13.250540461583409</c:v>
                </c:pt>
                <c:pt idx="2">
                  <c:v>13.250540461583409</c:v>
                </c:pt>
                <c:pt idx="3">
                  <c:v>13.250540461583409</c:v>
                </c:pt>
                <c:pt idx="4">
                  <c:v>13.250540461583409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D3A-47CE-AFEF-CBBA8564D025}"/>
            </c:ext>
          </c:extLst>
        </c:ser>
        <c:ser>
          <c:idx val="7"/>
          <c:order val="7"/>
          <c:tx>
            <c:strRef>
              <c:f>'p31-40 CP2 CP3'!$I$63</c:f>
              <c:strCache>
                <c:ptCount val="1"/>
                <c:pt idx="0">
                  <c:v> Moy Acad F</c:v>
                </c:pt>
              </c:strCache>
            </c:strRef>
          </c:tx>
          <c:spPr>
            <a:ln w="28575">
              <a:solidFill>
                <a:srgbClr val="FF99FF"/>
              </a:solidFill>
              <a:prstDash val="sysDot"/>
            </a:ln>
          </c:spPr>
          <c:marker>
            <c:symbol val="none"/>
          </c:marker>
          <c:cat>
            <c:strRef>
              <c:f>'p31-40 CP2 CP3'!$A$64:$A$69</c:f>
              <c:strCache>
                <c:ptCount val="5"/>
                <c:pt idx="0">
                  <c:v>ACROSPORT</c:v>
                </c:pt>
                <c:pt idx="1">
                  <c:v>AÉROBIC</c:v>
                </c:pt>
                <c:pt idx="2">
                  <c:v>ARTS DU CIRQUE</c:v>
                </c:pt>
                <c:pt idx="3">
                  <c:v>DANSE</c:v>
                </c:pt>
                <c:pt idx="4">
                  <c:v>GYMNASTIQUE (SOL ET AGRES)</c:v>
                </c:pt>
              </c:strCache>
            </c:strRef>
          </c:cat>
          <c:val>
            <c:numRef>
              <c:f>'p31-40 CP2 CP3'!$I$64:$I$69</c:f>
              <c:numCache>
                <c:formatCode>General</c:formatCode>
                <c:ptCount val="5"/>
                <c:pt idx="0">
                  <c:v>12.469334889148167</c:v>
                </c:pt>
                <c:pt idx="1">
                  <c:v>12.469334889148167</c:v>
                </c:pt>
                <c:pt idx="2">
                  <c:v>12.469334889148167</c:v>
                </c:pt>
                <c:pt idx="3">
                  <c:v>12.469334889148167</c:v>
                </c:pt>
                <c:pt idx="4">
                  <c:v>12.469334889148167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D3A-47CE-AFEF-CBBA8564D0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904960"/>
        <c:axId val="212766080"/>
      </c:lineChart>
      <c:catAx>
        <c:axId val="2129044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2765504"/>
        <c:crosses val="autoZero"/>
        <c:auto val="1"/>
        <c:lblAlgn val="ctr"/>
        <c:lblOffset val="100"/>
        <c:noMultiLvlLbl val="0"/>
      </c:catAx>
      <c:valAx>
        <c:axId val="212765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12904448"/>
        <c:crosses val="autoZero"/>
        <c:crossBetween val="between"/>
      </c:valAx>
      <c:valAx>
        <c:axId val="212766080"/>
        <c:scaling>
          <c:orientation val="minMax"/>
          <c:min val="8"/>
        </c:scaling>
        <c:delete val="0"/>
        <c:axPos val="r"/>
        <c:numFmt formatCode="General" sourceLinked="1"/>
        <c:majorTickMark val="out"/>
        <c:minorTickMark val="none"/>
        <c:tickLblPos val="nextTo"/>
        <c:crossAx val="212904960"/>
        <c:crosses val="max"/>
        <c:crossBetween val="between"/>
      </c:valAx>
      <c:catAx>
        <c:axId val="212904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2766080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Series val="1"/>
      </c14:pivotOptions>
    </c:ext>
  </c:extLst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CAPBEP.xlsm]p31-40 CP2 CP3!Tableau croisé dynamique8</c:name>
    <c:fmtId val="23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  <c:marker>
          <c:symbol val="none"/>
        </c:marker>
      </c:pivotFmt>
      <c:pivotFmt>
        <c:idx val="99"/>
        <c:marker>
          <c:symbol val="none"/>
        </c:marker>
      </c:pivotFmt>
      <c:pivotFmt>
        <c:idx val="100"/>
        <c:marker>
          <c:symbol val="none"/>
        </c:marker>
      </c:pivotFmt>
      <c:pivotFmt>
        <c:idx val="101"/>
        <c:marker>
          <c:symbol val="none"/>
        </c:marker>
      </c:pivotFmt>
      <c:pivotFmt>
        <c:idx val="102"/>
        <c:marker>
          <c:symbol val="none"/>
        </c:marker>
      </c:pivotFmt>
      <c:pivotFmt>
        <c:idx val="103"/>
        <c:marker>
          <c:symbol val="none"/>
        </c:marker>
      </c:pivotFmt>
      <c:pivotFmt>
        <c:idx val="104"/>
        <c:marker>
          <c:symbol val="none"/>
        </c:marker>
      </c:pivotFmt>
      <c:pivotFmt>
        <c:idx val="105"/>
        <c:marker>
          <c:symbol val="none"/>
        </c:marker>
      </c:pivotFmt>
      <c:pivotFmt>
        <c:idx val="106"/>
        <c:marker>
          <c:symbol val="none"/>
        </c:marker>
      </c:pivotFmt>
      <c:pivotFmt>
        <c:idx val="107"/>
        <c:marker>
          <c:symbol val="none"/>
        </c:marker>
      </c:pivotFmt>
      <c:pivotFmt>
        <c:idx val="108"/>
        <c:marker>
          <c:symbol val="none"/>
        </c:marker>
      </c:pivotFmt>
      <c:pivotFmt>
        <c:idx val="109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'p31-40 CP2 CP3'!$N$63</c:f>
              <c:strCache>
                <c:ptCount val="1"/>
                <c:pt idx="0">
                  <c:v> 2007</c:v>
                </c:pt>
              </c:strCache>
            </c:strRef>
          </c:tx>
          <c:invertIfNegative val="0"/>
          <c:cat>
            <c:strRef>
              <c:f>'p31-40 CP2 CP3'!$M$64:$M$69</c:f>
              <c:strCache>
                <c:ptCount val="5"/>
                <c:pt idx="0">
                  <c:v>ACROSPORT</c:v>
                </c:pt>
                <c:pt idx="1">
                  <c:v>AÉROBIC</c:v>
                </c:pt>
                <c:pt idx="2">
                  <c:v>CIRQUE</c:v>
                </c:pt>
                <c:pt idx="3">
                  <c:v>DANSE</c:v>
                </c:pt>
                <c:pt idx="4">
                  <c:v>GYM(SOL ET AGRES)</c:v>
                </c:pt>
              </c:strCache>
            </c:strRef>
          </c:cat>
          <c:val>
            <c:numRef>
              <c:f>'p31-40 CP2 CP3'!$N$64:$N$69</c:f>
              <c:numCache>
                <c:formatCode>0.00</c:formatCode>
                <c:ptCount val="5"/>
                <c:pt idx="0">
                  <c:v>-1.0700000000000003</c:v>
                </c:pt>
                <c:pt idx="2">
                  <c:v>2.7999999999999989</c:v>
                </c:pt>
                <c:pt idx="3">
                  <c:v>1.0099999999999998</c:v>
                </c:pt>
                <c:pt idx="4">
                  <c:v>-0.64000000000000057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13-434B-AB5F-A95B73766C83}"/>
            </c:ext>
          </c:extLst>
        </c:ser>
        <c:ser>
          <c:idx val="1"/>
          <c:order val="1"/>
          <c:tx>
            <c:strRef>
              <c:f>'p31-40 CP2 CP3'!$O$63</c:f>
              <c:strCache>
                <c:ptCount val="1"/>
                <c:pt idx="0">
                  <c:v> 2008</c:v>
                </c:pt>
              </c:strCache>
            </c:strRef>
          </c:tx>
          <c:invertIfNegative val="0"/>
          <c:cat>
            <c:strRef>
              <c:f>'p31-40 CP2 CP3'!$M$64:$M$69</c:f>
              <c:strCache>
                <c:ptCount val="5"/>
                <c:pt idx="0">
                  <c:v>ACROSPORT</c:v>
                </c:pt>
                <c:pt idx="1">
                  <c:v>AÉROBIC</c:v>
                </c:pt>
                <c:pt idx="2">
                  <c:v>CIRQUE</c:v>
                </c:pt>
                <c:pt idx="3">
                  <c:v>DANSE</c:v>
                </c:pt>
                <c:pt idx="4">
                  <c:v>GYM(SOL ET AGRES)</c:v>
                </c:pt>
              </c:strCache>
            </c:strRef>
          </c:cat>
          <c:val>
            <c:numRef>
              <c:f>'p31-40 CP2 CP3'!$O$64:$O$69</c:f>
              <c:numCache>
                <c:formatCode>0.00</c:formatCode>
                <c:ptCount val="5"/>
                <c:pt idx="0">
                  <c:v>9.9000000000000199E-2</c:v>
                </c:pt>
                <c:pt idx="2">
                  <c:v>-0.21999999999999886</c:v>
                </c:pt>
                <c:pt idx="3">
                  <c:v>-2.0400000000000009</c:v>
                </c:pt>
                <c:pt idx="4">
                  <c:v>0.23000000000000043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13-434B-AB5F-A95B73766C83}"/>
            </c:ext>
          </c:extLst>
        </c:ser>
        <c:ser>
          <c:idx val="2"/>
          <c:order val="2"/>
          <c:tx>
            <c:strRef>
              <c:f>'p31-40 CP2 CP3'!$P$63</c:f>
              <c:strCache>
                <c:ptCount val="1"/>
                <c:pt idx="0">
                  <c:v> 2009</c:v>
                </c:pt>
              </c:strCache>
            </c:strRef>
          </c:tx>
          <c:invertIfNegative val="0"/>
          <c:cat>
            <c:strRef>
              <c:f>'p31-40 CP2 CP3'!$M$64:$M$69</c:f>
              <c:strCache>
                <c:ptCount val="5"/>
                <c:pt idx="0">
                  <c:v>ACROSPORT</c:v>
                </c:pt>
                <c:pt idx="1">
                  <c:v>AÉROBIC</c:v>
                </c:pt>
                <c:pt idx="2">
                  <c:v>CIRQUE</c:v>
                </c:pt>
                <c:pt idx="3">
                  <c:v>DANSE</c:v>
                </c:pt>
                <c:pt idx="4">
                  <c:v>GYM(SOL ET AGRES)</c:v>
                </c:pt>
              </c:strCache>
            </c:strRef>
          </c:cat>
          <c:val>
            <c:numRef>
              <c:f>'p31-40 CP2 CP3'!$P$64:$P$69</c:f>
              <c:numCache>
                <c:formatCode>0.00</c:formatCode>
                <c:ptCount val="5"/>
                <c:pt idx="0">
                  <c:v>-0.34805124865365755</c:v>
                </c:pt>
                <c:pt idx="2">
                  <c:v>0</c:v>
                </c:pt>
                <c:pt idx="3">
                  <c:v>-1.8538775510204157</c:v>
                </c:pt>
                <c:pt idx="4">
                  <c:v>-0.37265243902438883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13-434B-AB5F-A95B73766C83}"/>
            </c:ext>
          </c:extLst>
        </c:ser>
        <c:ser>
          <c:idx val="3"/>
          <c:order val="3"/>
          <c:tx>
            <c:strRef>
              <c:f>'p31-40 CP2 CP3'!$Q$63</c:f>
              <c:strCache>
                <c:ptCount val="1"/>
                <c:pt idx="0">
                  <c:v> 2010</c:v>
                </c:pt>
              </c:strCache>
            </c:strRef>
          </c:tx>
          <c:invertIfNegative val="0"/>
          <c:cat>
            <c:strRef>
              <c:f>'p31-40 CP2 CP3'!$M$64:$M$69</c:f>
              <c:strCache>
                <c:ptCount val="5"/>
                <c:pt idx="0">
                  <c:v>ACROSPORT</c:v>
                </c:pt>
                <c:pt idx="1">
                  <c:v>AÉROBIC</c:v>
                </c:pt>
                <c:pt idx="2">
                  <c:v>CIRQUE</c:v>
                </c:pt>
                <c:pt idx="3">
                  <c:v>DANSE</c:v>
                </c:pt>
                <c:pt idx="4">
                  <c:v>GYM(SOL ET AGRES)</c:v>
                </c:pt>
              </c:strCache>
            </c:strRef>
          </c:cat>
          <c:val>
            <c:numRef>
              <c:f>'p31-40 CP2 CP3'!$Q$64:$Q$69</c:f>
              <c:numCache>
                <c:formatCode>0.00</c:formatCode>
                <c:ptCount val="5"/>
                <c:pt idx="0">
                  <c:v>9.110905572920025E-2</c:v>
                </c:pt>
                <c:pt idx="4">
                  <c:v>-0.48512820512820198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013-434B-AB5F-A95B73766C83}"/>
            </c:ext>
          </c:extLst>
        </c:ser>
        <c:ser>
          <c:idx val="4"/>
          <c:order val="4"/>
          <c:tx>
            <c:strRef>
              <c:f>'p31-40 CP2 CP3'!$R$63</c:f>
              <c:strCache>
                <c:ptCount val="1"/>
                <c:pt idx="0">
                  <c:v> 2011</c:v>
                </c:pt>
              </c:strCache>
            </c:strRef>
          </c:tx>
          <c:invertIfNegative val="0"/>
          <c:cat>
            <c:strRef>
              <c:f>'p31-40 CP2 CP3'!$M$64:$M$69</c:f>
              <c:strCache>
                <c:ptCount val="5"/>
                <c:pt idx="0">
                  <c:v>ACROSPORT</c:v>
                </c:pt>
                <c:pt idx="1">
                  <c:v>AÉROBIC</c:v>
                </c:pt>
                <c:pt idx="2">
                  <c:v>CIRQUE</c:v>
                </c:pt>
                <c:pt idx="3">
                  <c:v>DANSE</c:v>
                </c:pt>
                <c:pt idx="4">
                  <c:v>GYM(SOL ET AGRES)</c:v>
                </c:pt>
              </c:strCache>
            </c:strRef>
          </c:cat>
          <c:val>
            <c:numRef>
              <c:f>'p31-40 CP2 CP3'!$R$64:$R$69</c:f>
              <c:numCache>
                <c:formatCode>0.00</c:formatCode>
                <c:ptCount val="5"/>
                <c:pt idx="0">
                  <c:v>0.22156417719667054</c:v>
                </c:pt>
                <c:pt idx="2">
                  <c:v>0</c:v>
                </c:pt>
                <c:pt idx="3">
                  <c:v>-8.2384773278588952E-2</c:v>
                </c:pt>
                <c:pt idx="4">
                  <c:v>-0.19590797118289238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013-434B-AB5F-A95B73766C83}"/>
            </c:ext>
          </c:extLst>
        </c:ser>
        <c:ser>
          <c:idx val="5"/>
          <c:order val="5"/>
          <c:tx>
            <c:strRef>
              <c:f>'p31-40 CP2 CP3'!$S$63</c:f>
              <c:strCache>
                <c:ptCount val="1"/>
                <c:pt idx="0">
                  <c:v> 2012</c:v>
                </c:pt>
              </c:strCache>
            </c:strRef>
          </c:tx>
          <c:invertIfNegative val="0"/>
          <c:cat>
            <c:strRef>
              <c:f>'p31-40 CP2 CP3'!$M$64:$M$69</c:f>
              <c:strCache>
                <c:ptCount val="5"/>
                <c:pt idx="0">
                  <c:v>ACROSPORT</c:v>
                </c:pt>
                <c:pt idx="1">
                  <c:v>AÉROBIC</c:v>
                </c:pt>
                <c:pt idx="2">
                  <c:v>CIRQUE</c:v>
                </c:pt>
                <c:pt idx="3">
                  <c:v>DANSE</c:v>
                </c:pt>
                <c:pt idx="4">
                  <c:v>GYM(SOL ET AGRES)</c:v>
                </c:pt>
              </c:strCache>
            </c:strRef>
          </c:cat>
          <c:val>
            <c:numRef>
              <c:f>'p31-40 CP2 CP3'!$S$64:$S$69</c:f>
              <c:numCache>
                <c:formatCode>0.00</c:formatCode>
                <c:ptCount val="5"/>
                <c:pt idx="0">
                  <c:v>9.9999999999999645E-2</c:v>
                </c:pt>
                <c:pt idx="2">
                  <c:v>-0.40000000000000036</c:v>
                </c:pt>
                <c:pt idx="3">
                  <c:v>1.6999999999999993</c:v>
                </c:pt>
                <c:pt idx="4">
                  <c:v>-0.80000000000000071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013-434B-AB5F-A95B73766C83}"/>
            </c:ext>
          </c:extLst>
        </c:ser>
        <c:ser>
          <c:idx val="6"/>
          <c:order val="6"/>
          <c:tx>
            <c:strRef>
              <c:f>'p31-40 CP2 CP3'!$T$63</c:f>
              <c:strCache>
                <c:ptCount val="1"/>
                <c:pt idx="0">
                  <c:v> 2013</c:v>
                </c:pt>
              </c:strCache>
            </c:strRef>
          </c:tx>
          <c:invertIfNegative val="0"/>
          <c:cat>
            <c:strRef>
              <c:f>'p31-40 CP2 CP3'!$M$64:$M$69</c:f>
              <c:strCache>
                <c:ptCount val="5"/>
                <c:pt idx="0">
                  <c:v>ACROSPORT</c:v>
                </c:pt>
                <c:pt idx="1">
                  <c:v>AÉROBIC</c:v>
                </c:pt>
                <c:pt idx="2">
                  <c:v>CIRQUE</c:v>
                </c:pt>
                <c:pt idx="3">
                  <c:v>DANSE</c:v>
                </c:pt>
                <c:pt idx="4">
                  <c:v>GYM(SOL ET AGRES)</c:v>
                </c:pt>
              </c:strCache>
            </c:strRef>
          </c:cat>
          <c:val>
            <c:numRef>
              <c:f>'p31-40 CP2 CP3'!$T$64:$T$69</c:f>
              <c:numCache>
                <c:formatCode>0.00</c:formatCode>
                <c:ptCount val="5"/>
                <c:pt idx="0">
                  <c:v>-0.16470871028364265</c:v>
                </c:pt>
                <c:pt idx="1">
                  <c:v>2.9505847953216371</c:v>
                </c:pt>
                <c:pt idx="2">
                  <c:v>-0.2147435897435912</c:v>
                </c:pt>
                <c:pt idx="3">
                  <c:v>1.4331125827814564</c:v>
                </c:pt>
                <c:pt idx="4">
                  <c:v>-0.96407550782550899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013-434B-AB5F-A95B73766C83}"/>
            </c:ext>
          </c:extLst>
        </c:ser>
        <c:ser>
          <c:idx val="7"/>
          <c:order val="7"/>
          <c:tx>
            <c:strRef>
              <c:f>'p31-40 CP2 CP3'!$U$63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'p31-40 CP2 CP3'!$M$64:$M$69</c:f>
              <c:strCache>
                <c:ptCount val="5"/>
                <c:pt idx="0">
                  <c:v>ACROSPORT</c:v>
                </c:pt>
                <c:pt idx="1">
                  <c:v>AÉROBIC</c:v>
                </c:pt>
                <c:pt idx="2">
                  <c:v>CIRQUE</c:v>
                </c:pt>
                <c:pt idx="3">
                  <c:v>DANSE</c:v>
                </c:pt>
                <c:pt idx="4">
                  <c:v>GYM(SOL ET AGRES)</c:v>
                </c:pt>
              </c:strCache>
            </c:strRef>
          </c:cat>
          <c:val>
            <c:numRef>
              <c:f>'p31-40 CP2 CP3'!$U$64:$U$69</c:f>
              <c:numCache>
                <c:formatCode>0.00</c:formatCode>
                <c:ptCount val="5"/>
                <c:pt idx="0">
                  <c:v>7.0891089108911842E-2</c:v>
                </c:pt>
                <c:pt idx="1">
                  <c:v>2.4193548387096779</c:v>
                </c:pt>
                <c:pt idx="2">
                  <c:v>-0.25</c:v>
                </c:pt>
                <c:pt idx="3">
                  <c:v>0.2182943294329398</c:v>
                </c:pt>
                <c:pt idx="4">
                  <c:v>-0.70918881551419766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013-434B-AB5F-A95B73766C83}"/>
            </c:ext>
          </c:extLst>
        </c:ser>
        <c:ser>
          <c:idx val="8"/>
          <c:order val="8"/>
          <c:tx>
            <c:strRef>
              <c:f>'p31-40 CP2 CP3'!$V$63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'p31-40 CP2 CP3'!$M$64:$M$69</c:f>
              <c:strCache>
                <c:ptCount val="5"/>
                <c:pt idx="0">
                  <c:v>ACROSPORT</c:v>
                </c:pt>
                <c:pt idx="1">
                  <c:v>AÉROBIC</c:v>
                </c:pt>
                <c:pt idx="2">
                  <c:v>CIRQUE</c:v>
                </c:pt>
                <c:pt idx="3">
                  <c:v>DANSE</c:v>
                </c:pt>
                <c:pt idx="4">
                  <c:v>GYM(SOL ET AGRES)</c:v>
                </c:pt>
              </c:strCache>
            </c:strRef>
          </c:cat>
          <c:val>
            <c:numRef>
              <c:f>'p31-40 CP2 CP3'!$V$64:$V$69</c:f>
              <c:numCache>
                <c:formatCode>0.00</c:formatCode>
                <c:ptCount val="5"/>
                <c:pt idx="0">
                  <c:v>0.50725000000000087</c:v>
                </c:pt>
                <c:pt idx="2">
                  <c:v>-0.4328700000000012</c:v>
                </c:pt>
                <c:pt idx="3">
                  <c:v>1.9040800000000004</c:v>
                </c:pt>
                <c:pt idx="4">
                  <c:v>-0.30128000000000021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013-434B-AB5F-A95B73766C83}"/>
            </c:ext>
          </c:extLst>
        </c:ser>
        <c:ser>
          <c:idx val="9"/>
          <c:order val="9"/>
          <c:tx>
            <c:strRef>
              <c:f>'p31-40 CP2 CP3'!$W$63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cat>
            <c:strRef>
              <c:f>'p31-40 CP2 CP3'!$M$64:$M$69</c:f>
              <c:strCache>
                <c:ptCount val="5"/>
                <c:pt idx="0">
                  <c:v>ACROSPORT</c:v>
                </c:pt>
                <c:pt idx="1">
                  <c:v>AÉROBIC</c:v>
                </c:pt>
                <c:pt idx="2">
                  <c:v>CIRQUE</c:v>
                </c:pt>
                <c:pt idx="3">
                  <c:v>DANSE</c:v>
                </c:pt>
                <c:pt idx="4">
                  <c:v>GYM(SOL ET AGRES)</c:v>
                </c:pt>
              </c:strCache>
            </c:strRef>
          </c:cat>
          <c:val>
            <c:numRef>
              <c:f>'p31-40 CP2 CP3'!$W$64:$W$69</c:f>
              <c:numCache>
                <c:formatCode>0.00</c:formatCode>
                <c:ptCount val="5"/>
                <c:pt idx="0">
                  <c:v>0.10662940121840769</c:v>
                </c:pt>
                <c:pt idx="2">
                  <c:v>-1.4469696969696972</c:v>
                </c:pt>
                <c:pt idx="3">
                  <c:v>1.1290948275862114</c:v>
                </c:pt>
                <c:pt idx="4">
                  <c:v>-0.59747687132043481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013-434B-AB5F-A95B73766C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902912"/>
        <c:axId val="212767808"/>
      </c:barChart>
      <c:catAx>
        <c:axId val="212902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2767808"/>
        <c:crosses val="autoZero"/>
        <c:auto val="1"/>
        <c:lblAlgn val="ctr"/>
        <c:lblOffset val="100"/>
        <c:noMultiLvlLbl val="0"/>
      </c:catAx>
      <c:valAx>
        <c:axId val="212767808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290291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CAPBEP.xlsm]p31-40 CP2 CP3!Tableau croisé dynamique9</c:name>
    <c:fmtId val="19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  <c:marker>
          <c:symbol val="none"/>
        </c:marker>
      </c:pivotFmt>
      <c:pivotFmt>
        <c:idx val="99"/>
        <c:marker>
          <c:symbol val="none"/>
        </c:marker>
      </c:pivotFmt>
      <c:pivotFmt>
        <c:idx val="100"/>
        <c:marker>
          <c:symbol val="none"/>
        </c:marker>
      </c:pivotFmt>
      <c:pivotFmt>
        <c:idx val="101"/>
        <c:marker>
          <c:symbol val="none"/>
        </c:marker>
      </c:pivotFmt>
      <c:pivotFmt>
        <c:idx val="102"/>
        <c:marker>
          <c:symbol val="none"/>
        </c:marker>
      </c:pivotFmt>
      <c:pivotFmt>
        <c:idx val="103"/>
        <c:marker>
          <c:symbol val="none"/>
        </c:marker>
      </c:pivotFmt>
      <c:pivotFmt>
        <c:idx val="104"/>
        <c:marker>
          <c:symbol val="none"/>
        </c:marker>
      </c:pivotFmt>
      <c:pivotFmt>
        <c:idx val="105"/>
        <c:marker>
          <c:symbol val="none"/>
        </c:marker>
      </c:pivotFmt>
      <c:pivotFmt>
        <c:idx val="106"/>
        <c:marker>
          <c:symbol val="none"/>
        </c:marker>
      </c:pivotFmt>
      <c:pivotFmt>
        <c:idx val="107"/>
        <c:marker>
          <c:symbol val="none"/>
        </c:marker>
      </c:pivotFmt>
      <c:pivotFmt>
        <c:idx val="108"/>
        <c:marker>
          <c:symbol val="none"/>
        </c:marker>
      </c:pivotFmt>
      <c:pivotFmt>
        <c:idx val="109"/>
        <c:marker>
          <c:symbol val="none"/>
        </c:marker>
      </c:pivotFmt>
      <c:pivotFmt>
        <c:idx val="110"/>
        <c:marker>
          <c:symbol val="none"/>
        </c:marker>
      </c:pivotFmt>
      <c:pivotFmt>
        <c:idx val="111"/>
        <c:marker>
          <c:symbol val="none"/>
        </c:marker>
      </c:pivotFmt>
      <c:pivotFmt>
        <c:idx val="112"/>
        <c:marker>
          <c:symbol val="none"/>
        </c:marker>
      </c:pivotFmt>
      <c:pivotFmt>
        <c:idx val="113"/>
        <c:marker>
          <c:symbol val="none"/>
        </c:marker>
      </c:pivotFmt>
      <c:pivotFmt>
        <c:idx val="114"/>
        <c:marker>
          <c:symbol val="none"/>
        </c:marker>
      </c:pivotFmt>
      <c:pivotFmt>
        <c:idx val="115"/>
        <c:marker>
          <c:symbol val="none"/>
        </c:marker>
      </c:pivotFmt>
      <c:pivotFmt>
        <c:idx val="116"/>
        <c:marker>
          <c:symbol val="none"/>
        </c:marker>
      </c:pivotFmt>
      <c:pivotFmt>
        <c:idx val="117"/>
        <c:marker>
          <c:symbol val="none"/>
        </c:marker>
      </c:pivotFmt>
      <c:pivotFmt>
        <c:idx val="118"/>
        <c:marker>
          <c:symbol val="none"/>
        </c:marker>
      </c:pivotFmt>
      <c:pivotFmt>
        <c:idx val="119"/>
        <c:marker>
          <c:symbol val="none"/>
        </c:marker>
      </c:pivotFmt>
      <c:pivotFmt>
        <c:idx val="120"/>
        <c:marker>
          <c:symbol val="none"/>
        </c:marker>
      </c:pivotFmt>
      <c:pivotFmt>
        <c:idx val="121"/>
        <c:marker>
          <c:symbol val="none"/>
        </c:marker>
      </c:pivotFmt>
      <c:pivotFmt>
        <c:idx val="122"/>
        <c:marker>
          <c:symbol val="none"/>
        </c:marker>
      </c:pivotFmt>
      <c:pivotFmt>
        <c:idx val="123"/>
        <c:marker>
          <c:symbol val="none"/>
        </c:marker>
      </c:pivotFmt>
      <c:pivotFmt>
        <c:idx val="124"/>
        <c:marker>
          <c:symbol val="none"/>
        </c:marker>
      </c:pivotFmt>
      <c:pivotFmt>
        <c:idx val="125"/>
        <c:marker>
          <c:symbol val="none"/>
        </c:marker>
      </c:pivotFmt>
      <c:pivotFmt>
        <c:idx val="126"/>
        <c:marker>
          <c:symbol val="none"/>
        </c:marker>
      </c:pivotFmt>
      <c:pivotFmt>
        <c:idx val="127"/>
        <c:marker>
          <c:symbol val="none"/>
        </c:marker>
      </c:pivotFmt>
      <c:pivotFmt>
        <c:idx val="128"/>
        <c:marker>
          <c:symbol val="none"/>
        </c:marker>
      </c:pivotFmt>
      <c:pivotFmt>
        <c:idx val="129"/>
        <c:marker>
          <c:symbol val="none"/>
        </c:marker>
      </c:pivotFmt>
      <c:pivotFmt>
        <c:idx val="130"/>
        <c:marker>
          <c:symbol val="none"/>
        </c:marker>
      </c:pivotFmt>
      <c:pivotFmt>
        <c:idx val="131"/>
        <c:marker>
          <c:symbol val="none"/>
        </c:marker>
      </c:pivotFmt>
      <c:pivotFmt>
        <c:idx val="132"/>
        <c:marker>
          <c:symbol val="none"/>
        </c:marker>
      </c:pivotFmt>
      <c:pivotFmt>
        <c:idx val="133"/>
        <c:marker>
          <c:symbol val="none"/>
        </c:marker>
      </c:pivotFmt>
      <c:pivotFmt>
        <c:idx val="134"/>
        <c:marker>
          <c:symbol val="none"/>
        </c:marker>
      </c:pivotFmt>
      <c:pivotFmt>
        <c:idx val="135"/>
        <c:marker>
          <c:symbol val="none"/>
        </c:marker>
      </c:pivotFmt>
      <c:pivotFmt>
        <c:idx val="136"/>
        <c:marker>
          <c:symbol val="none"/>
        </c:marker>
      </c:pivotFmt>
      <c:pivotFmt>
        <c:idx val="137"/>
        <c:marker>
          <c:symbol val="none"/>
        </c:marker>
      </c:pivotFmt>
      <c:pivotFmt>
        <c:idx val="138"/>
        <c:marker>
          <c:symbol val="none"/>
        </c:marker>
      </c:pivotFmt>
      <c:pivotFmt>
        <c:idx val="139"/>
        <c:marker>
          <c:symbol val="none"/>
        </c:marker>
      </c:pivotFmt>
      <c:pivotFmt>
        <c:idx val="140"/>
        <c:marker>
          <c:symbol val="none"/>
        </c:marker>
      </c:pivotFmt>
      <c:pivotFmt>
        <c:idx val="141"/>
        <c:marker>
          <c:symbol val="none"/>
        </c:marker>
      </c:pivotFmt>
      <c:pivotFmt>
        <c:idx val="142"/>
        <c:marker>
          <c:symbol val="none"/>
        </c:marker>
      </c:pivotFmt>
      <c:pivotFmt>
        <c:idx val="143"/>
        <c:marker>
          <c:symbol val="none"/>
        </c:marker>
      </c:pivotFmt>
      <c:pivotFmt>
        <c:idx val="144"/>
        <c:marker>
          <c:symbol val="none"/>
        </c:marker>
      </c:pivotFmt>
      <c:pivotFmt>
        <c:idx val="145"/>
        <c:marker>
          <c:symbol val="none"/>
        </c:marker>
      </c:pivotFmt>
      <c:pivotFmt>
        <c:idx val="146"/>
        <c:marker>
          <c:symbol val="none"/>
        </c:marker>
      </c:pivotFmt>
      <c:pivotFmt>
        <c:idx val="147"/>
        <c:marker>
          <c:symbol val="none"/>
        </c:marker>
      </c:pivotFmt>
      <c:pivotFmt>
        <c:idx val="148"/>
        <c:marker>
          <c:symbol val="none"/>
        </c:marker>
      </c:pivotFmt>
      <c:pivotFmt>
        <c:idx val="149"/>
        <c:marker>
          <c:symbol val="none"/>
        </c:marker>
      </c:pivotFmt>
      <c:pivotFmt>
        <c:idx val="150"/>
        <c:marker>
          <c:symbol val="none"/>
        </c:marker>
      </c:pivotFmt>
      <c:pivotFmt>
        <c:idx val="151"/>
        <c:marker>
          <c:symbol val="none"/>
        </c:marker>
      </c:pivotFmt>
      <c:pivotFmt>
        <c:idx val="152"/>
        <c:marker>
          <c:symbol val="none"/>
        </c:marker>
      </c:pivotFmt>
      <c:pivotFmt>
        <c:idx val="153"/>
        <c:marker>
          <c:symbol val="none"/>
        </c:marker>
      </c:pivotFmt>
      <c:pivotFmt>
        <c:idx val="154"/>
        <c:marker>
          <c:symbol val="none"/>
        </c:marker>
      </c:pivotFmt>
      <c:pivotFmt>
        <c:idx val="155"/>
        <c:marker>
          <c:symbol val="none"/>
        </c:marker>
      </c:pivotFmt>
      <c:pivotFmt>
        <c:idx val="156"/>
        <c:marker>
          <c:symbol val="none"/>
        </c:marker>
      </c:pivotFmt>
      <c:pivotFmt>
        <c:idx val="157"/>
        <c:marker>
          <c:symbol val="none"/>
        </c:marker>
      </c:pivotFmt>
      <c:pivotFmt>
        <c:idx val="158"/>
        <c:marker>
          <c:symbol val="none"/>
        </c:marker>
      </c:pivotFmt>
      <c:pivotFmt>
        <c:idx val="159"/>
        <c:marker>
          <c:symbol val="none"/>
        </c:marker>
      </c:pivotFmt>
      <c:pivotFmt>
        <c:idx val="160"/>
        <c:marker>
          <c:symbol val="none"/>
        </c:marker>
      </c:pivotFmt>
      <c:pivotFmt>
        <c:idx val="161"/>
        <c:marker>
          <c:symbol val="none"/>
        </c:marker>
      </c:pivotFmt>
      <c:pivotFmt>
        <c:idx val="162"/>
        <c:marker>
          <c:symbol val="none"/>
        </c:marker>
      </c:pivotFmt>
      <c:pivotFmt>
        <c:idx val="163"/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'p31-40 CP2 CP3'!$B$83:$B$84</c:f>
              <c:strCache>
                <c:ptCount val="1"/>
                <c:pt idx="0">
                  <c:v>ACROSPORT</c:v>
                </c:pt>
              </c:strCache>
            </c:strRef>
          </c:tx>
          <c:marker>
            <c:symbol val="none"/>
          </c:marker>
          <c:cat>
            <c:strRef>
              <c:f>'p31-40 CP2 CP3'!$A$85:$A$93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CP3'!$B$85:$B$93</c:f>
              <c:numCache>
                <c:formatCode>General</c:formatCode>
                <c:ptCount val="9"/>
                <c:pt idx="0">
                  <c:v>465</c:v>
                </c:pt>
                <c:pt idx="1">
                  <c:v>481</c:v>
                </c:pt>
                <c:pt idx="2">
                  <c:v>514</c:v>
                </c:pt>
                <c:pt idx="3">
                  <c:v>891</c:v>
                </c:pt>
                <c:pt idx="4">
                  <c:v>874</c:v>
                </c:pt>
                <c:pt idx="5">
                  <c:v>704</c:v>
                </c:pt>
                <c:pt idx="6">
                  <c:v>726</c:v>
                </c:pt>
                <c:pt idx="7">
                  <c:v>778</c:v>
                </c:pt>
                <c:pt idx="8">
                  <c:v>824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B8-4F83-96D3-5B966F8A6DB6}"/>
            </c:ext>
          </c:extLst>
        </c:ser>
        <c:ser>
          <c:idx val="1"/>
          <c:order val="1"/>
          <c:tx>
            <c:strRef>
              <c:f>'p31-40 CP2 CP3'!$C$83:$C$84</c:f>
              <c:strCache>
                <c:ptCount val="1"/>
                <c:pt idx="0">
                  <c:v>AÉROBIC</c:v>
                </c:pt>
              </c:strCache>
            </c:strRef>
          </c:tx>
          <c:marker>
            <c:symbol val="none"/>
          </c:marker>
          <c:cat>
            <c:strRef>
              <c:f>'p31-40 CP2 CP3'!$A$85:$A$93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CP3'!$C$85:$C$93</c:f>
              <c:numCache>
                <c:formatCode>General</c:formatCode>
                <c:ptCount val="9"/>
                <c:pt idx="5">
                  <c:v>40</c:v>
                </c:pt>
                <c:pt idx="6">
                  <c:v>31</c:v>
                </c:pt>
                <c:pt idx="7">
                  <c:v>21</c:v>
                </c:pt>
                <c:pt idx="8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B8-4F83-96D3-5B966F8A6DB6}"/>
            </c:ext>
          </c:extLst>
        </c:ser>
        <c:ser>
          <c:idx val="2"/>
          <c:order val="2"/>
          <c:tx>
            <c:strRef>
              <c:f>'p31-40 CP2 CP3'!$D$83:$D$84</c:f>
              <c:strCache>
                <c:ptCount val="1"/>
                <c:pt idx="0">
                  <c:v>ARTS DU CIRQUE</c:v>
                </c:pt>
              </c:strCache>
            </c:strRef>
          </c:tx>
          <c:marker>
            <c:symbol val="none"/>
          </c:marker>
          <c:cat>
            <c:strRef>
              <c:f>'p31-40 CP2 CP3'!$A$85:$A$93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CP3'!$D$85:$D$93</c:f>
              <c:numCache>
                <c:formatCode>General</c:formatCode>
                <c:ptCount val="9"/>
                <c:pt idx="0">
                  <c:v>24</c:v>
                </c:pt>
                <c:pt idx="4">
                  <c:v>60</c:v>
                </c:pt>
                <c:pt idx="5">
                  <c:v>41</c:v>
                </c:pt>
                <c:pt idx="6">
                  <c:v>43</c:v>
                </c:pt>
                <c:pt idx="7">
                  <c:v>24</c:v>
                </c:pt>
                <c:pt idx="8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AB8-4F83-96D3-5B966F8A6DB6}"/>
            </c:ext>
          </c:extLst>
        </c:ser>
        <c:ser>
          <c:idx val="3"/>
          <c:order val="3"/>
          <c:tx>
            <c:strRef>
              <c:f>'p31-40 CP2 CP3'!$E$83:$E$84</c:f>
              <c:strCache>
                <c:ptCount val="1"/>
                <c:pt idx="0">
                  <c:v>DANSE</c:v>
                </c:pt>
              </c:strCache>
            </c:strRef>
          </c:tx>
          <c:marker>
            <c:symbol val="none"/>
          </c:marker>
          <c:cat>
            <c:strRef>
              <c:f>'p31-40 CP2 CP3'!$A$85:$A$93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CP3'!$E$85:$E$93</c:f>
              <c:numCache>
                <c:formatCode>General</c:formatCode>
                <c:ptCount val="9"/>
                <c:pt idx="0">
                  <c:v>309</c:v>
                </c:pt>
                <c:pt idx="1">
                  <c:v>245</c:v>
                </c:pt>
                <c:pt idx="2">
                  <c:v>59</c:v>
                </c:pt>
                <c:pt idx="3">
                  <c:v>234</c:v>
                </c:pt>
                <c:pt idx="4">
                  <c:v>150</c:v>
                </c:pt>
                <c:pt idx="5">
                  <c:v>152</c:v>
                </c:pt>
                <c:pt idx="6">
                  <c:v>309</c:v>
                </c:pt>
                <c:pt idx="7">
                  <c:v>291</c:v>
                </c:pt>
                <c:pt idx="8">
                  <c:v>239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AB8-4F83-96D3-5B966F8A6DB6}"/>
            </c:ext>
          </c:extLst>
        </c:ser>
        <c:ser>
          <c:idx val="4"/>
          <c:order val="4"/>
          <c:tx>
            <c:strRef>
              <c:f>'p31-40 CP2 CP3'!$F$83:$F$84</c:f>
              <c:strCache>
                <c:ptCount val="1"/>
                <c:pt idx="0">
                  <c:v>GYMNASTIQUE (SOL ET AGRES)</c:v>
                </c:pt>
              </c:strCache>
            </c:strRef>
          </c:tx>
          <c:marker>
            <c:symbol val="none"/>
          </c:marker>
          <c:cat>
            <c:strRef>
              <c:f>'p31-40 CP2 CP3'!$A$85:$A$93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CP3'!$F$85:$F$93</c:f>
              <c:numCache>
                <c:formatCode>General</c:formatCode>
                <c:ptCount val="9"/>
                <c:pt idx="0">
                  <c:v>120</c:v>
                </c:pt>
                <c:pt idx="1">
                  <c:v>80</c:v>
                </c:pt>
                <c:pt idx="2">
                  <c:v>78</c:v>
                </c:pt>
                <c:pt idx="3">
                  <c:v>345</c:v>
                </c:pt>
                <c:pt idx="4">
                  <c:v>300</c:v>
                </c:pt>
                <c:pt idx="5">
                  <c:v>291</c:v>
                </c:pt>
                <c:pt idx="6">
                  <c:v>224</c:v>
                </c:pt>
                <c:pt idx="7">
                  <c:v>231</c:v>
                </c:pt>
                <c:pt idx="8">
                  <c:v>175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AB8-4F83-96D3-5B966F8A6D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905472"/>
        <c:axId val="212769536"/>
      </c:lineChart>
      <c:catAx>
        <c:axId val="212905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2769536"/>
        <c:crosses val="autoZero"/>
        <c:auto val="1"/>
        <c:lblAlgn val="ctr"/>
        <c:lblOffset val="100"/>
        <c:noMultiLvlLbl val="0"/>
      </c:catAx>
      <c:valAx>
        <c:axId val="2127695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290547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CAPBEP.xlsm]p31-40 CP2 CP3!Tableau croisé dynamique10</c:name>
    <c:fmtId val="16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  <c:marker>
          <c:symbol val="none"/>
        </c:marker>
      </c:pivotFmt>
      <c:pivotFmt>
        <c:idx val="99"/>
        <c:marker>
          <c:symbol val="none"/>
        </c:marker>
      </c:pivotFmt>
      <c:pivotFmt>
        <c:idx val="100"/>
        <c:marker>
          <c:symbol val="none"/>
        </c:marker>
      </c:pivotFmt>
      <c:pivotFmt>
        <c:idx val="101"/>
        <c:marker>
          <c:symbol val="none"/>
        </c:marker>
      </c:pivotFmt>
      <c:pivotFmt>
        <c:idx val="102"/>
        <c:marker>
          <c:symbol val="none"/>
        </c:marker>
      </c:pivotFmt>
      <c:pivotFmt>
        <c:idx val="103"/>
        <c:marker>
          <c:symbol val="none"/>
        </c:marker>
      </c:pivotFmt>
      <c:pivotFmt>
        <c:idx val="104"/>
        <c:marker>
          <c:symbol val="none"/>
        </c:marker>
      </c:pivotFmt>
      <c:pivotFmt>
        <c:idx val="105"/>
        <c:marker>
          <c:symbol val="none"/>
        </c:marker>
      </c:pivotFmt>
      <c:pivotFmt>
        <c:idx val="106"/>
        <c:marker>
          <c:symbol val="none"/>
        </c:marker>
      </c:pivotFmt>
      <c:pivotFmt>
        <c:idx val="107"/>
        <c:marker>
          <c:symbol val="none"/>
        </c:marker>
      </c:pivotFmt>
      <c:pivotFmt>
        <c:idx val="108"/>
        <c:marker>
          <c:symbol val="none"/>
        </c:marker>
      </c:pivotFmt>
      <c:pivotFmt>
        <c:idx val="109"/>
        <c:marker>
          <c:symbol val="none"/>
        </c:marker>
      </c:pivotFmt>
      <c:pivotFmt>
        <c:idx val="110"/>
        <c:marker>
          <c:symbol val="none"/>
        </c:marker>
      </c:pivotFmt>
      <c:pivotFmt>
        <c:idx val="111"/>
        <c:marker>
          <c:symbol val="none"/>
        </c:marker>
      </c:pivotFmt>
      <c:pivotFmt>
        <c:idx val="112"/>
        <c:marker>
          <c:symbol val="none"/>
        </c:marker>
      </c:pivotFmt>
      <c:pivotFmt>
        <c:idx val="113"/>
        <c:marker>
          <c:symbol val="none"/>
        </c:marker>
      </c:pivotFmt>
      <c:pivotFmt>
        <c:idx val="114"/>
        <c:marker>
          <c:symbol val="none"/>
        </c:marker>
      </c:pivotFmt>
      <c:pivotFmt>
        <c:idx val="115"/>
        <c:marker>
          <c:symbol val="none"/>
        </c:marker>
      </c:pivotFmt>
      <c:pivotFmt>
        <c:idx val="116"/>
        <c:marker>
          <c:symbol val="none"/>
        </c:marker>
      </c:pivotFmt>
      <c:pivotFmt>
        <c:idx val="117"/>
        <c:marker>
          <c:symbol val="none"/>
        </c:marker>
      </c:pivotFmt>
      <c:pivotFmt>
        <c:idx val="118"/>
        <c:marker>
          <c:symbol val="none"/>
        </c:marker>
      </c:pivotFmt>
      <c:pivotFmt>
        <c:idx val="119"/>
        <c:marker>
          <c:symbol val="none"/>
        </c:marker>
      </c:pivotFmt>
      <c:pivotFmt>
        <c:idx val="120"/>
        <c:marker>
          <c:symbol val="none"/>
        </c:marker>
      </c:pivotFmt>
      <c:pivotFmt>
        <c:idx val="121"/>
        <c:marker>
          <c:symbol val="none"/>
        </c:marker>
      </c:pivotFmt>
      <c:pivotFmt>
        <c:idx val="122"/>
        <c:marker>
          <c:symbol val="none"/>
        </c:marker>
      </c:pivotFmt>
      <c:pivotFmt>
        <c:idx val="123"/>
        <c:marker>
          <c:symbol val="none"/>
        </c:marker>
      </c:pivotFmt>
      <c:pivotFmt>
        <c:idx val="124"/>
        <c:marker>
          <c:symbol val="none"/>
        </c:marker>
      </c:pivotFmt>
      <c:pivotFmt>
        <c:idx val="125"/>
        <c:marker>
          <c:symbol val="none"/>
        </c:marker>
      </c:pivotFmt>
      <c:pivotFmt>
        <c:idx val="126"/>
        <c:marker>
          <c:symbol val="none"/>
        </c:marker>
      </c:pivotFmt>
      <c:pivotFmt>
        <c:idx val="127"/>
        <c:marker>
          <c:symbol val="none"/>
        </c:marker>
      </c:pivotFmt>
      <c:pivotFmt>
        <c:idx val="128"/>
        <c:marker>
          <c:symbol val="none"/>
        </c:marker>
      </c:pivotFmt>
      <c:pivotFmt>
        <c:idx val="129"/>
        <c:marker>
          <c:symbol val="none"/>
        </c:marker>
      </c:pivotFmt>
      <c:pivotFmt>
        <c:idx val="130"/>
        <c:marker>
          <c:symbol val="none"/>
        </c:marker>
      </c:pivotFmt>
      <c:pivotFmt>
        <c:idx val="131"/>
        <c:marker>
          <c:symbol val="none"/>
        </c:marker>
      </c:pivotFmt>
      <c:pivotFmt>
        <c:idx val="132"/>
        <c:marker>
          <c:symbol val="none"/>
        </c:marker>
      </c:pivotFmt>
      <c:pivotFmt>
        <c:idx val="133"/>
        <c:marker>
          <c:symbol val="none"/>
        </c:marker>
      </c:pivotFmt>
      <c:pivotFmt>
        <c:idx val="134"/>
        <c:marker>
          <c:symbol val="none"/>
        </c:marker>
      </c:pivotFmt>
      <c:pivotFmt>
        <c:idx val="135"/>
        <c:marker>
          <c:symbol val="none"/>
        </c:marker>
      </c:pivotFmt>
      <c:pivotFmt>
        <c:idx val="136"/>
        <c:marker>
          <c:symbol val="none"/>
        </c:marker>
      </c:pivotFmt>
      <c:pivotFmt>
        <c:idx val="137"/>
        <c:marker>
          <c:symbol val="none"/>
        </c:marker>
      </c:pivotFmt>
      <c:pivotFmt>
        <c:idx val="138"/>
        <c:marker>
          <c:symbol val="none"/>
        </c:marker>
      </c:pivotFmt>
      <c:pivotFmt>
        <c:idx val="139"/>
        <c:marker>
          <c:symbol val="none"/>
        </c:marker>
      </c:pivotFmt>
      <c:pivotFmt>
        <c:idx val="140"/>
        <c:marker>
          <c:symbol val="none"/>
        </c:marker>
      </c:pivotFmt>
      <c:pivotFmt>
        <c:idx val="141"/>
        <c:marker>
          <c:symbol val="none"/>
        </c:marker>
      </c:pivotFmt>
      <c:pivotFmt>
        <c:idx val="142"/>
        <c:marker>
          <c:symbol val="none"/>
        </c:marker>
      </c:pivotFmt>
      <c:pivotFmt>
        <c:idx val="143"/>
        <c:marker>
          <c:symbol val="none"/>
        </c:marker>
      </c:pivotFmt>
      <c:pivotFmt>
        <c:idx val="144"/>
        <c:marker>
          <c:symbol val="none"/>
        </c:marker>
      </c:pivotFmt>
      <c:pivotFmt>
        <c:idx val="145"/>
        <c:marker>
          <c:symbol val="none"/>
        </c:marker>
      </c:pivotFmt>
      <c:pivotFmt>
        <c:idx val="146"/>
        <c:marker>
          <c:symbol val="none"/>
        </c:marker>
      </c:pivotFmt>
      <c:pivotFmt>
        <c:idx val="147"/>
      </c:pivotFmt>
      <c:pivotFmt>
        <c:idx val="148"/>
      </c:pivotFmt>
      <c:pivotFmt>
        <c:idx val="149"/>
      </c:pivotFmt>
      <c:pivotFmt>
        <c:idx val="150"/>
      </c:pivotFmt>
      <c:pivotFmt>
        <c:idx val="151"/>
      </c:pivotFmt>
      <c:pivotFmt>
        <c:idx val="152"/>
      </c:pivotFmt>
      <c:pivotFmt>
        <c:idx val="153"/>
      </c:pivotFmt>
      <c:pivotFmt>
        <c:idx val="154"/>
      </c:pivotFmt>
      <c:pivotFmt>
        <c:idx val="155"/>
      </c:pivotFmt>
      <c:pivotFmt>
        <c:idx val="156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'p31-40 CP2 CP3'!$N$83:$N$84</c:f>
              <c:strCache>
                <c:ptCount val="1"/>
                <c:pt idx="0">
                  <c:v>ACROSPORT</c:v>
                </c:pt>
              </c:strCache>
            </c:strRef>
          </c:tx>
          <c:cat>
            <c:strRef>
              <c:f>'p31-40 CP2 CP3'!$M$85:$M$94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CP3'!$N$85:$N$94</c:f>
              <c:numCache>
                <c:formatCode>0.00</c:formatCode>
                <c:ptCount val="10"/>
                <c:pt idx="0">
                  <c:v>12.65</c:v>
                </c:pt>
                <c:pt idx="1">
                  <c:v>13.39</c:v>
                </c:pt>
                <c:pt idx="2">
                  <c:v>12.645322245322244</c:v>
                </c:pt>
                <c:pt idx="3">
                  <c:v>13.134824902723736</c:v>
                </c:pt>
                <c:pt idx="4">
                  <c:v>12.5912100456621</c:v>
                </c:pt>
                <c:pt idx="5">
                  <c:v>12.9</c:v>
                </c:pt>
                <c:pt idx="6">
                  <c:v>12.690804597701151</c:v>
                </c:pt>
                <c:pt idx="7">
                  <c:v>12.510891089108906</c:v>
                </c:pt>
                <c:pt idx="8">
                  <c:v>13.176030000000001</c:v>
                </c:pt>
                <c:pt idx="9">
                  <c:v>13.236716791979951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205-4217-AA2F-D2A43E1C9966}"/>
            </c:ext>
          </c:extLst>
        </c:ser>
        <c:ser>
          <c:idx val="1"/>
          <c:order val="1"/>
          <c:tx>
            <c:strRef>
              <c:f>'p31-40 CP2 CP3'!$O$83:$O$84</c:f>
              <c:strCache>
                <c:ptCount val="1"/>
                <c:pt idx="0">
                  <c:v>AÉROBIC</c:v>
                </c:pt>
              </c:strCache>
            </c:strRef>
          </c:tx>
          <c:cat>
            <c:strRef>
              <c:f>'p31-40 CP2 CP3'!$M$85:$M$94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CP3'!$O$85:$O$94</c:f>
              <c:numCache>
                <c:formatCode>0.00</c:formatCode>
                <c:ptCount val="10"/>
                <c:pt idx="6">
                  <c:v>13.339473684210526</c:v>
                </c:pt>
                <c:pt idx="7">
                  <c:v>14.419354838709678</c:v>
                </c:pt>
                <c:pt idx="8">
                  <c:v>14.83333</c:v>
                </c:pt>
                <c:pt idx="9">
                  <c:v>14.666666666666666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05-4217-AA2F-D2A43E1C9966}"/>
            </c:ext>
          </c:extLst>
        </c:ser>
        <c:ser>
          <c:idx val="2"/>
          <c:order val="2"/>
          <c:tx>
            <c:strRef>
              <c:f>'p31-40 CP2 CP3'!$P$83:$P$84</c:f>
              <c:strCache>
                <c:ptCount val="1"/>
                <c:pt idx="0">
                  <c:v>ARTS DU CIRQUE</c:v>
                </c:pt>
              </c:strCache>
            </c:strRef>
          </c:tx>
          <c:cat>
            <c:strRef>
              <c:f>'p31-40 CP2 CP3'!$M$85:$M$94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CP3'!$P$85:$P$94</c:f>
              <c:numCache>
                <c:formatCode>0.00</c:formatCode>
                <c:ptCount val="10"/>
                <c:pt idx="0">
                  <c:v>13.61</c:v>
                </c:pt>
                <c:pt idx="1">
                  <c:v>13.13</c:v>
                </c:pt>
                <c:pt idx="5">
                  <c:v>11.4</c:v>
                </c:pt>
                <c:pt idx="6">
                  <c:v>10.743589743589743</c:v>
                </c:pt>
                <c:pt idx="7">
                  <c:v>12.214285714285714</c:v>
                </c:pt>
                <c:pt idx="8">
                  <c:v>11.238099999999999</c:v>
                </c:pt>
                <c:pt idx="9">
                  <c:v>11.916666666666666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205-4217-AA2F-D2A43E1C9966}"/>
            </c:ext>
          </c:extLst>
        </c:ser>
        <c:ser>
          <c:idx val="3"/>
          <c:order val="3"/>
          <c:tx>
            <c:strRef>
              <c:f>'p31-40 CP2 CP3'!$Q$83:$Q$84</c:f>
              <c:strCache>
                <c:ptCount val="1"/>
                <c:pt idx="0">
                  <c:v>DANSE</c:v>
                </c:pt>
              </c:strCache>
            </c:strRef>
          </c:tx>
          <c:cat>
            <c:strRef>
              <c:f>'p31-40 CP2 CP3'!$M$85:$M$94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CP3'!$Q$85:$Q$94</c:f>
              <c:numCache>
                <c:formatCode>0.00</c:formatCode>
                <c:ptCount val="10"/>
                <c:pt idx="0">
                  <c:v>12.61</c:v>
                </c:pt>
                <c:pt idx="1">
                  <c:v>13.29</c:v>
                </c:pt>
                <c:pt idx="2">
                  <c:v>13.074693877551013</c:v>
                </c:pt>
                <c:pt idx="3">
                  <c:v>12.288135593220339</c:v>
                </c:pt>
                <c:pt idx="4">
                  <c:v>11.68283261802576</c:v>
                </c:pt>
                <c:pt idx="5">
                  <c:v>13</c:v>
                </c:pt>
                <c:pt idx="6">
                  <c:v>13.133112582781456</c:v>
                </c:pt>
                <c:pt idx="7">
                  <c:v>13.706930693069303</c:v>
                </c:pt>
                <c:pt idx="8">
                  <c:v>13.362410000000001</c:v>
                </c:pt>
                <c:pt idx="9">
                  <c:v>13.860344827586209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205-4217-AA2F-D2A43E1C9966}"/>
            </c:ext>
          </c:extLst>
        </c:ser>
        <c:ser>
          <c:idx val="4"/>
          <c:order val="4"/>
          <c:tx>
            <c:strRef>
              <c:f>'p31-40 CP2 CP3'!$R$83:$R$84</c:f>
              <c:strCache>
                <c:ptCount val="1"/>
                <c:pt idx="0">
                  <c:v>GYMNASTIQUE (SOL ET AGRES)</c:v>
                </c:pt>
              </c:strCache>
            </c:strRef>
          </c:tx>
          <c:cat>
            <c:strRef>
              <c:f>'p31-40 CP2 CP3'!$M$85:$M$94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CP3'!$R$85:$R$94</c:f>
              <c:numCache>
                <c:formatCode>0.00</c:formatCode>
                <c:ptCount val="10"/>
                <c:pt idx="0">
                  <c:v>12.42</c:v>
                </c:pt>
                <c:pt idx="1">
                  <c:v>12.68</c:v>
                </c:pt>
                <c:pt idx="2">
                  <c:v>13.171250000000001</c:v>
                </c:pt>
                <c:pt idx="3">
                  <c:v>12.525641025641031</c:v>
                </c:pt>
                <c:pt idx="4">
                  <c:v>11.745015105740181</c:v>
                </c:pt>
                <c:pt idx="5">
                  <c:v>11.7</c:v>
                </c:pt>
                <c:pt idx="6">
                  <c:v>11.537412587412586</c:v>
                </c:pt>
                <c:pt idx="7">
                  <c:v>11.731050228310496</c:v>
                </c:pt>
                <c:pt idx="8">
                  <c:v>12.718830000000001</c:v>
                </c:pt>
                <c:pt idx="9">
                  <c:v>12.258620689655173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205-4217-AA2F-D2A43E1C99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430784"/>
        <c:axId val="213590592"/>
      </c:lineChart>
      <c:catAx>
        <c:axId val="2134307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3590592"/>
        <c:crosses val="autoZero"/>
        <c:auto val="1"/>
        <c:lblAlgn val="ctr"/>
        <c:lblOffset val="100"/>
        <c:noMultiLvlLbl val="0"/>
      </c:catAx>
      <c:valAx>
        <c:axId val="213590592"/>
        <c:scaling>
          <c:orientation val="minMax"/>
          <c:max val="15.5"/>
          <c:min val="10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343078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CAPBEP.xlsm]p31-40 CP2 CP3!Tableau croisé dynamique11</c:name>
    <c:fmtId val="16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  <c:marker>
          <c:symbol val="none"/>
        </c:marker>
      </c:pivotFmt>
      <c:pivotFmt>
        <c:idx val="99"/>
        <c:marker>
          <c:symbol val="none"/>
        </c:marker>
      </c:pivotFmt>
      <c:pivotFmt>
        <c:idx val="100"/>
        <c:marker>
          <c:symbol val="none"/>
        </c:marker>
      </c:pivotFmt>
      <c:pivotFmt>
        <c:idx val="101"/>
        <c:marker>
          <c:symbol val="none"/>
        </c:marker>
      </c:pivotFmt>
      <c:pivotFmt>
        <c:idx val="102"/>
        <c:marker>
          <c:symbol val="none"/>
        </c:marker>
      </c:pivotFmt>
      <c:pivotFmt>
        <c:idx val="103"/>
        <c:marker>
          <c:symbol val="none"/>
        </c:marker>
      </c:pivotFmt>
      <c:pivotFmt>
        <c:idx val="104"/>
        <c:marker>
          <c:symbol val="none"/>
        </c:marker>
      </c:pivotFmt>
      <c:pivotFmt>
        <c:idx val="105"/>
        <c:marker>
          <c:symbol val="none"/>
        </c:marker>
      </c:pivotFmt>
      <c:pivotFmt>
        <c:idx val="106"/>
        <c:marker>
          <c:symbol val="none"/>
        </c:marker>
      </c:pivotFmt>
      <c:pivotFmt>
        <c:idx val="107"/>
        <c:marker>
          <c:symbol val="none"/>
        </c:marker>
      </c:pivotFmt>
      <c:pivotFmt>
        <c:idx val="108"/>
        <c:marker>
          <c:symbol val="none"/>
        </c:marker>
      </c:pivotFmt>
      <c:pivotFmt>
        <c:idx val="109"/>
        <c:marker>
          <c:symbol val="none"/>
        </c:marker>
      </c:pivotFmt>
      <c:pivotFmt>
        <c:idx val="110"/>
        <c:marker>
          <c:symbol val="none"/>
        </c:marker>
      </c:pivotFmt>
      <c:pivotFmt>
        <c:idx val="111"/>
        <c:marker>
          <c:symbol val="none"/>
        </c:marker>
      </c:pivotFmt>
      <c:pivotFmt>
        <c:idx val="112"/>
        <c:marker>
          <c:symbol val="none"/>
        </c:marker>
      </c:pivotFmt>
      <c:pivotFmt>
        <c:idx val="113"/>
        <c:marker>
          <c:symbol val="none"/>
        </c:marker>
      </c:pivotFmt>
      <c:pivotFmt>
        <c:idx val="114"/>
        <c:marker>
          <c:symbol val="none"/>
        </c:marker>
      </c:pivotFmt>
      <c:pivotFmt>
        <c:idx val="115"/>
        <c:marker>
          <c:symbol val="none"/>
        </c:marker>
      </c:pivotFmt>
      <c:pivotFmt>
        <c:idx val="116"/>
        <c:marker>
          <c:symbol val="none"/>
        </c:marker>
      </c:pivotFmt>
      <c:pivotFmt>
        <c:idx val="117"/>
        <c:marker>
          <c:symbol val="none"/>
        </c:marker>
      </c:pivotFmt>
      <c:pivotFmt>
        <c:idx val="118"/>
        <c:marker>
          <c:symbol val="none"/>
        </c:marker>
      </c:pivotFmt>
      <c:pivotFmt>
        <c:idx val="119"/>
        <c:marker>
          <c:symbol val="none"/>
        </c:marker>
      </c:pivotFmt>
      <c:pivotFmt>
        <c:idx val="120"/>
        <c:marker>
          <c:symbol val="none"/>
        </c:marker>
      </c:pivotFmt>
      <c:pivotFmt>
        <c:idx val="121"/>
        <c:marker>
          <c:symbol val="none"/>
        </c:marker>
      </c:pivotFmt>
      <c:pivotFmt>
        <c:idx val="122"/>
        <c:marker>
          <c:symbol val="none"/>
        </c:marker>
      </c:pivotFmt>
      <c:pivotFmt>
        <c:idx val="123"/>
        <c:marker>
          <c:symbol val="none"/>
        </c:marker>
      </c:pivotFmt>
      <c:pivotFmt>
        <c:idx val="124"/>
        <c:marker>
          <c:symbol val="none"/>
        </c:marker>
      </c:pivotFmt>
      <c:pivotFmt>
        <c:idx val="125"/>
        <c:marker>
          <c:symbol val="none"/>
        </c:marker>
      </c:pivotFmt>
      <c:pivotFmt>
        <c:idx val="126"/>
        <c:marker>
          <c:symbol val="none"/>
        </c:marker>
      </c:pivotFmt>
      <c:pivotFmt>
        <c:idx val="127"/>
        <c:marker>
          <c:symbol val="none"/>
        </c:marker>
      </c:pivotFmt>
      <c:pivotFmt>
        <c:idx val="128"/>
        <c:marker>
          <c:symbol val="none"/>
        </c:marker>
      </c:pivotFmt>
      <c:pivotFmt>
        <c:idx val="129"/>
        <c:marker>
          <c:symbol val="none"/>
        </c:marker>
      </c:pivotFmt>
      <c:pivotFmt>
        <c:idx val="130"/>
        <c:marker>
          <c:symbol val="none"/>
        </c:marker>
      </c:pivotFmt>
      <c:pivotFmt>
        <c:idx val="131"/>
        <c:marker>
          <c:symbol val="none"/>
        </c:marker>
      </c:pivotFmt>
      <c:pivotFmt>
        <c:idx val="132"/>
        <c:marker>
          <c:symbol val="none"/>
        </c:marker>
      </c:pivotFmt>
      <c:pivotFmt>
        <c:idx val="133"/>
        <c:marker>
          <c:symbol val="none"/>
        </c:marker>
      </c:pivotFmt>
      <c:pivotFmt>
        <c:idx val="134"/>
        <c:marker>
          <c:symbol val="none"/>
        </c:marker>
      </c:pivotFmt>
      <c:pivotFmt>
        <c:idx val="135"/>
        <c:marker>
          <c:symbol val="none"/>
        </c:marker>
      </c:pivotFmt>
      <c:pivotFmt>
        <c:idx val="136"/>
        <c:marker>
          <c:symbol val="none"/>
        </c:marker>
      </c:pivotFmt>
      <c:pivotFmt>
        <c:idx val="137"/>
        <c:marker>
          <c:symbol val="none"/>
        </c:marker>
      </c:pivotFmt>
      <c:pivotFmt>
        <c:idx val="138"/>
        <c:marker>
          <c:symbol val="none"/>
        </c:marker>
      </c:pivotFmt>
      <c:pivotFmt>
        <c:idx val="139"/>
        <c:marker>
          <c:symbol val="none"/>
        </c:marker>
      </c:pivotFmt>
      <c:pivotFmt>
        <c:idx val="140"/>
        <c:marker>
          <c:symbol val="none"/>
        </c:marker>
      </c:pivotFmt>
      <c:pivotFmt>
        <c:idx val="141"/>
        <c:marker>
          <c:symbol val="none"/>
        </c:marker>
      </c:pivotFmt>
      <c:pivotFmt>
        <c:idx val="142"/>
        <c:marker>
          <c:symbol val="none"/>
        </c:marker>
      </c:pivotFmt>
      <c:pivotFmt>
        <c:idx val="143"/>
        <c:marker>
          <c:symbol val="none"/>
        </c:marker>
      </c:pivotFmt>
      <c:pivotFmt>
        <c:idx val="144"/>
        <c:marker>
          <c:symbol val="none"/>
        </c:marker>
      </c:pivotFmt>
      <c:pivotFmt>
        <c:idx val="145"/>
        <c:marker>
          <c:symbol val="none"/>
        </c:marker>
      </c:pivotFmt>
      <c:pivotFmt>
        <c:idx val="146"/>
        <c:marker>
          <c:symbol val="none"/>
        </c:marker>
      </c:pivotFmt>
      <c:pivotFmt>
        <c:idx val="147"/>
        <c:marker>
          <c:symbol val="none"/>
        </c:marker>
      </c:pivotFmt>
      <c:pivotFmt>
        <c:idx val="148"/>
        <c:marker>
          <c:symbol val="none"/>
        </c:marker>
      </c:pivotFmt>
      <c:pivotFmt>
        <c:idx val="149"/>
        <c:marker>
          <c:symbol val="none"/>
        </c:marker>
      </c:pivotFmt>
      <c:pivotFmt>
        <c:idx val="150"/>
        <c:marker>
          <c:symbol val="none"/>
        </c:marker>
      </c:pivotFmt>
      <c:pivotFmt>
        <c:idx val="151"/>
        <c:marker>
          <c:symbol val="none"/>
        </c:marker>
      </c:pivotFmt>
      <c:pivotFmt>
        <c:idx val="152"/>
        <c:marker>
          <c:symbol val="none"/>
        </c:marker>
      </c:pivotFmt>
      <c:pivotFmt>
        <c:idx val="153"/>
        <c:marker>
          <c:symbol val="none"/>
        </c:marker>
      </c:pivotFmt>
      <c:pivotFmt>
        <c:idx val="154"/>
        <c:marker>
          <c:symbol val="none"/>
        </c:marker>
      </c:pivotFmt>
      <c:pivotFmt>
        <c:idx val="155"/>
        <c:marker>
          <c:symbol val="none"/>
        </c:marker>
      </c:pivotFmt>
      <c:pivotFmt>
        <c:idx val="156"/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'p31-40 CP2 CP3'!$B$103:$B$104</c:f>
              <c:strCache>
                <c:ptCount val="1"/>
                <c:pt idx="0">
                  <c:v>ACROSPORT</c:v>
                </c:pt>
              </c:strCache>
            </c:strRef>
          </c:tx>
          <c:marker>
            <c:symbol val="none"/>
          </c:marker>
          <c:cat>
            <c:strRef>
              <c:f>'p31-40 CP2 CP3'!$A$105:$A$113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CP3'!$B$105:$B$113</c:f>
              <c:numCache>
                <c:formatCode>General</c:formatCode>
                <c:ptCount val="9"/>
                <c:pt idx="0">
                  <c:v>184</c:v>
                </c:pt>
                <c:pt idx="1">
                  <c:v>166</c:v>
                </c:pt>
                <c:pt idx="2">
                  <c:v>183</c:v>
                </c:pt>
                <c:pt idx="3">
                  <c:v>604</c:v>
                </c:pt>
                <c:pt idx="4">
                  <c:v>512</c:v>
                </c:pt>
                <c:pt idx="5">
                  <c:v>529</c:v>
                </c:pt>
                <c:pt idx="6">
                  <c:v>635</c:v>
                </c:pt>
                <c:pt idx="7">
                  <c:v>658</c:v>
                </c:pt>
                <c:pt idx="8">
                  <c:v>812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2C1-4B8A-B55E-7913BA07AAA3}"/>
            </c:ext>
          </c:extLst>
        </c:ser>
        <c:ser>
          <c:idx val="1"/>
          <c:order val="1"/>
          <c:tx>
            <c:strRef>
              <c:f>'p31-40 CP2 CP3'!$C$103:$C$104</c:f>
              <c:strCache>
                <c:ptCount val="1"/>
                <c:pt idx="0">
                  <c:v>AÉROBIC</c:v>
                </c:pt>
              </c:strCache>
            </c:strRef>
          </c:tx>
          <c:marker>
            <c:symbol val="none"/>
          </c:marker>
          <c:cat>
            <c:strRef>
              <c:f>'p31-40 CP2 CP3'!$A$105:$A$113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CP3'!$C$105:$C$113</c:f>
              <c:numCache>
                <c:formatCode>General</c:formatCode>
                <c:ptCount val="9"/>
                <c:pt idx="5">
                  <c:v>9</c:v>
                </c:pt>
                <c:pt idx="6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2C1-4B8A-B55E-7913BA07AAA3}"/>
            </c:ext>
          </c:extLst>
        </c:ser>
        <c:ser>
          <c:idx val="2"/>
          <c:order val="2"/>
          <c:tx>
            <c:strRef>
              <c:f>'p31-40 CP2 CP3'!$D$103:$D$104</c:f>
              <c:strCache>
                <c:ptCount val="1"/>
                <c:pt idx="0">
                  <c:v>ARTS DU CIRQUE</c:v>
                </c:pt>
              </c:strCache>
            </c:strRef>
          </c:tx>
          <c:marker>
            <c:symbol val="none"/>
          </c:marker>
          <c:cat>
            <c:strRef>
              <c:f>'p31-40 CP2 CP3'!$A$105:$A$113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CP3'!$D$105:$D$113</c:f>
              <c:numCache>
                <c:formatCode>General</c:formatCode>
                <c:ptCount val="9"/>
                <c:pt idx="0">
                  <c:v>6</c:v>
                </c:pt>
                <c:pt idx="2">
                  <c:v>3</c:v>
                </c:pt>
                <c:pt idx="4">
                  <c:v>29</c:v>
                </c:pt>
                <c:pt idx="5">
                  <c:v>24</c:v>
                </c:pt>
                <c:pt idx="6">
                  <c:v>14</c:v>
                </c:pt>
                <c:pt idx="7">
                  <c:v>32</c:v>
                </c:pt>
                <c:pt idx="8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2C1-4B8A-B55E-7913BA07AAA3}"/>
            </c:ext>
          </c:extLst>
        </c:ser>
        <c:ser>
          <c:idx val="3"/>
          <c:order val="3"/>
          <c:tx>
            <c:strRef>
              <c:f>'p31-40 CP2 CP3'!$E$103:$E$104</c:f>
              <c:strCache>
                <c:ptCount val="1"/>
                <c:pt idx="0">
                  <c:v>DANSE</c:v>
                </c:pt>
              </c:strCache>
            </c:strRef>
          </c:tx>
          <c:marker>
            <c:symbol val="none"/>
          </c:marker>
          <c:cat>
            <c:strRef>
              <c:f>'p31-40 CP2 CP3'!$A$105:$A$113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CP3'!$E$105:$E$113</c:f>
              <c:numCache>
                <c:formatCode>General</c:formatCode>
                <c:ptCount val="9"/>
                <c:pt idx="0">
                  <c:v>9</c:v>
                </c:pt>
                <c:pt idx="1">
                  <c:v>7</c:v>
                </c:pt>
                <c:pt idx="3">
                  <c:v>23</c:v>
                </c:pt>
                <c:pt idx="4">
                  <c:v>34</c:v>
                </c:pt>
                <c:pt idx="5">
                  <c:v>5</c:v>
                </c:pt>
                <c:pt idx="6">
                  <c:v>44</c:v>
                </c:pt>
                <c:pt idx="7">
                  <c:v>36</c:v>
                </c:pt>
                <c:pt idx="8">
                  <c:v>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2C1-4B8A-B55E-7913BA07AAA3}"/>
            </c:ext>
          </c:extLst>
        </c:ser>
        <c:ser>
          <c:idx val="4"/>
          <c:order val="4"/>
          <c:tx>
            <c:strRef>
              <c:f>'p31-40 CP2 CP3'!$F$103:$F$104</c:f>
              <c:strCache>
                <c:ptCount val="1"/>
                <c:pt idx="0">
                  <c:v>GYMNASTIQUE (SOL ET AGRES)</c:v>
                </c:pt>
              </c:strCache>
            </c:strRef>
          </c:tx>
          <c:marker>
            <c:symbol val="none"/>
          </c:marker>
          <c:cat>
            <c:strRef>
              <c:f>'p31-40 CP2 CP3'!$A$105:$A$113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CP3'!$F$105:$F$113</c:f>
              <c:numCache>
                <c:formatCode>General</c:formatCode>
                <c:ptCount val="9"/>
                <c:pt idx="0">
                  <c:v>107</c:v>
                </c:pt>
                <c:pt idx="1">
                  <c:v>82</c:v>
                </c:pt>
                <c:pt idx="2">
                  <c:v>65</c:v>
                </c:pt>
                <c:pt idx="3">
                  <c:v>329</c:v>
                </c:pt>
                <c:pt idx="4">
                  <c:v>312</c:v>
                </c:pt>
                <c:pt idx="5">
                  <c:v>340</c:v>
                </c:pt>
                <c:pt idx="6">
                  <c:v>255</c:v>
                </c:pt>
                <c:pt idx="7">
                  <c:v>190</c:v>
                </c:pt>
                <c:pt idx="8">
                  <c:v>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2C1-4B8A-B55E-7913BA07AA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431808"/>
        <c:axId val="213592320"/>
      </c:lineChart>
      <c:catAx>
        <c:axId val="2134318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3592320"/>
        <c:crosses val="autoZero"/>
        <c:auto val="1"/>
        <c:lblAlgn val="ctr"/>
        <c:lblOffset val="100"/>
        <c:noMultiLvlLbl val="0"/>
      </c:catAx>
      <c:valAx>
        <c:axId val="2135923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34318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CAPBEP.xlsm]p31-40 CP2 CP3!Tableau croisé dynamique12</c:name>
    <c:fmtId val="15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  <c:marker>
          <c:symbol val="none"/>
        </c:marker>
      </c:pivotFmt>
      <c:pivotFmt>
        <c:idx val="99"/>
        <c:marker>
          <c:symbol val="none"/>
        </c:marker>
      </c:pivotFmt>
      <c:pivotFmt>
        <c:idx val="100"/>
        <c:marker>
          <c:symbol val="none"/>
        </c:marker>
      </c:pivotFmt>
      <c:pivotFmt>
        <c:idx val="101"/>
        <c:marker>
          <c:symbol val="none"/>
        </c:marker>
      </c:pivotFmt>
      <c:pivotFmt>
        <c:idx val="102"/>
        <c:marker>
          <c:symbol val="none"/>
        </c:marker>
      </c:pivotFmt>
      <c:pivotFmt>
        <c:idx val="103"/>
        <c:marker>
          <c:symbol val="none"/>
        </c:marker>
      </c:pivotFmt>
      <c:pivotFmt>
        <c:idx val="104"/>
        <c:marker>
          <c:symbol val="none"/>
        </c:marker>
      </c:pivotFmt>
      <c:pivotFmt>
        <c:idx val="105"/>
        <c:marker>
          <c:symbol val="none"/>
        </c:marker>
      </c:pivotFmt>
      <c:pivotFmt>
        <c:idx val="106"/>
        <c:marker>
          <c:symbol val="none"/>
        </c:marker>
      </c:pivotFmt>
      <c:pivotFmt>
        <c:idx val="107"/>
        <c:marker>
          <c:symbol val="none"/>
        </c:marker>
      </c:pivotFmt>
      <c:pivotFmt>
        <c:idx val="108"/>
        <c:marker>
          <c:symbol val="none"/>
        </c:marker>
      </c:pivotFmt>
      <c:pivotFmt>
        <c:idx val="109"/>
        <c:marker>
          <c:symbol val="none"/>
        </c:marker>
      </c:pivotFmt>
      <c:pivotFmt>
        <c:idx val="110"/>
        <c:marker>
          <c:symbol val="none"/>
        </c:marker>
      </c:pivotFmt>
      <c:pivotFmt>
        <c:idx val="111"/>
        <c:marker>
          <c:symbol val="none"/>
        </c:marker>
      </c:pivotFmt>
      <c:pivotFmt>
        <c:idx val="112"/>
        <c:marker>
          <c:symbol val="none"/>
        </c:marker>
      </c:pivotFmt>
      <c:pivotFmt>
        <c:idx val="113"/>
        <c:marker>
          <c:symbol val="none"/>
        </c:marker>
      </c:pivotFmt>
      <c:pivotFmt>
        <c:idx val="114"/>
        <c:marker>
          <c:symbol val="none"/>
        </c:marker>
      </c:pivotFmt>
      <c:pivotFmt>
        <c:idx val="115"/>
        <c:marker>
          <c:symbol val="none"/>
        </c:marker>
      </c:pivotFmt>
      <c:pivotFmt>
        <c:idx val="116"/>
        <c:marker>
          <c:symbol val="none"/>
        </c:marker>
      </c:pivotFmt>
      <c:pivotFmt>
        <c:idx val="117"/>
        <c:marker>
          <c:symbol val="none"/>
        </c:marker>
      </c:pivotFmt>
      <c:pivotFmt>
        <c:idx val="118"/>
        <c:marker>
          <c:symbol val="none"/>
        </c:marker>
      </c:pivotFmt>
      <c:pivotFmt>
        <c:idx val="119"/>
        <c:marker>
          <c:symbol val="none"/>
        </c:marker>
      </c:pivotFmt>
      <c:pivotFmt>
        <c:idx val="120"/>
        <c:marker>
          <c:symbol val="none"/>
        </c:marker>
      </c:pivotFmt>
      <c:pivotFmt>
        <c:idx val="121"/>
        <c:marker>
          <c:symbol val="none"/>
        </c:marker>
      </c:pivotFmt>
      <c:pivotFmt>
        <c:idx val="122"/>
        <c:marker>
          <c:symbol val="none"/>
        </c:marker>
      </c:pivotFmt>
      <c:pivotFmt>
        <c:idx val="123"/>
        <c:marker>
          <c:symbol val="none"/>
        </c:marker>
      </c:pivotFmt>
      <c:pivotFmt>
        <c:idx val="124"/>
        <c:marker>
          <c:symbol val="none"/>
        </c:marker>
      </c:pivotFmt>
      <c:pivotFmt>
        <c:idx val="125"/>
        <c:marker>
          <c:symbol val="none"/>
        </c:marker>
      </c:pivotFmt>
      <c:pivotFmt>
        <c:idx val="126"/>
        <c:marker>
          <c:symbol val="none"/>
        </c:marker>
      </c:pivotFmt>
      <c:pivotFmt>
        <c:idx val="127"/>
        <c:marker>
          <c:symbol val="none"/>
        </c:marker>
      </c:pivotFmt>
      <c:pivotFmt>
        <c:idx val="128"/>
        <c:marker>
          <c:symbol val="none"/>
        </c:marker>
      </c:pivotFmt>
      <c:pivotFmt>
        <c:idx val="129"/>
        <c:marker>
          <c:symbol val="none"/>
        </c:marker>
      </c:pivotFmt>
      <c:pivotFmt>
        <c:idx val="130"/>
        <c:marker>
          <c:symbol val="none"/>
        </c:marker>
      </c:pivotFmt>
      <c:pivotFmt>
        <c:idx val="131"/>
        <c:marker>
          <c:symbol val="none"/>
        </c:marker>
      </c:pivotFmt>
      <c:pivotFmt>
        <c:idx val="132"/>
        <c:marker>
          <c:symbol val="none"/>
        </c:marker>
      </c:pivotFmt>
      <c:pivotFmt>
        <c:idx val="133"/>
        <c:marker>
          <c:symbol val="none"/>
        </c:marker>
      </c:pivotFmt>
      <c:pivotFmt>
        <c:idx val="134"/>
        <c:marker>
          <c:symbol val="none"/>
        </c:marker>
      </c:pivotFmt>
      <c:pivotFmt>
        <c:idx val="135"/>
        <c:marker>
          <c:symbol val="none"/>
        </c:marker>
      </c:pivotFmt>
      <c:pivotFmt>
        <c:idx val="136"/>
        <c:marker>
          <c:symbol val="none"/>
        </c:marker>
      </c:pivotFmt>
      <c:pivotFmt>
        <c:idx val="137"/>
        <c:marker>
          <c:symbol val="none"/>
        </c:marker>
      </c:pivotFmt>
      <c:pivotFmt>
        <c:idx val="138"/>
        <c:marker>
          <c:symbol val="none"/>
        </c:marker>
      </c:pivotFmt>
      <c:pivotFmt>
        <c:idx val="139"/>
        <c:marker>
          <c:symbol val="none"/>
        </c:marker>
      </c:pivotFmt>
      <c:pivotFmt>
        <c:idx val="140"/>
        <c:marker>
          <c:symbol val="none"/>
        </c:marker>
      </c:pivotFmt>
      <c:pivotFmt>
        <c:idx val="141"/>
        <c:marker>
          <c:symbol val="none"/>
        </c:marker>
      </c:pivotFmt>
      <c:pivotFmt>
        <c:idx val="142"/>
        <c:marker>
          <c:symbol val="none"/>
        </c:marker>
      </c:pivotFmt>
      <c:pivotFmt>
        <c:idx val="143"/>
        <c:marker>
          <c:symbol val="none"/>
        </c:marker>
      </c:pivotFmt>
      <c:pivotFmt>
        <c:idx val="144"/>
        <c:marker>
          <c:symbol val="none"/>
        </c:marker>
      </c:pivotFmt>
      <c:pivotFmt>
        <c:idx val="145"/>
        <c:marker>
          <c:symbol val="none"/>
        </c:marker>
      </c:pivotFmt>
      <c:pivotFmt>
        <c:idx val="146"/>
        <c:marker>
          <c:symbol val="none"/>
        </c:marker>
      </c:pivotFmt>
      <c:pivotFmt>
        <c:idx val="147"/>
        <c:marker>
          <c:symbol val="none"/>
        </c:marker>
      </c:pivotFmt>
      <c:pivotFmt>
        <c:idx val="148"/>
        <c:marker>
          <c:symbol val="none"/>
        </c:marker>
      </c:pivotFmt>
      <c:pivotFmt>
        <c:idx val="149"/>
        <c:marker>
          <c:symbol val="none"/>
        </c:marker>
      </c:pivotFmt>
      <c:pivotFmt>
        <c:idx val="150"/>
        <c:marker>
          <c:symbol val="none"/>
        </c:marker>
      </c:pivotFmt>
      <c:pivotFmt>
        <c:idx val="151"/>
        <c:marker>
          <c:symbol val="none"/>
        </c:marker>
      </c:pivotFmt>
      <c:pivotFmt>
        <c:idx val="152"/>
        <c:marker>
          <c:symbol val="none"/>
        </c:marker>
      </c:pivotFmt>
      <c:pivotFmt>
        <c:idx val="153"/>
        <c:marker>
          <c:symbol val="none"/>
        </c:marker>
      </c:pivotFmt>
      <c:pivotFmt>
        <c:idx val="154"/>
        <c:marker>
          <c:symbol val="none"/>
        </c:marker>
      </c:pivotFmt>
      <c:pivotFmt>
        <c:idx val="155"/>
        <c:marker>
          <c:symbol val="none"/>
        </c:marker>
      </c:pivotFmt>
      <c:pivotFmt>
        <c:idx val="156"/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'p31-40 CP2 CP3'!$N$103:$N$104</c:f>
              <c:strCache>
                <c:ptCount val="1"/>
                <c:pt idx="0">
                  <c:v>ACROSPORT</c:v>
                </c:pt>
              </c:strCache>
            </c:strRef>
          </c:tx>
          <c:marker>
            <c:symbol val="none"/>
          </c:marker>
          <c:cat>
            <c:strRef>
              <c:f>'p31-40 CP2 CP3'!$M$105:$M$113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CP3'!$N$105:$N$113</c:f>
              <c:numCache>
                <c:formatCode>0.00</c:formatCode>
                <c:ptCount val="9"/>
                <c:pt idx="0">
                  <c:v>13.291</c:v>
                </c:pt>
                <c:pt idx="1">
                  <c:v>12.993373493975902</c:v>
                </c:pt>
                <c:pt idx="2">
                  <c:v>13.043715846994536</c:v>
                </c:pt>
                <c:pt idx="3">
                  <c:v>12.36964586846543</c:v>
                </c:pt>
                <c:pt idx="4">
                  <c:v>12.8</c:v>
                </c:pt>
                <c:pt idx="5">
                  <c:v>12.855513307984793</c:v>
                </c:pt>
                <c:pt idx="6">
                  <c:v>12.439999999999994</c:v>
                </c:pt>
                <c:pt idx="7">
                  <c:v>12.66878</c:v>
                </c:pt>
                <c:pt idx="8">
                  <c:v>13.130087390761544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42-4177-9F23-C174D0E00751}"/>
            </c:ext>
          </c:extLst>
        </c:ser>
        <c:ser>
          <c:idx val="1"/>
          <c:order val="1"/>
          <c:tx>
            <c:strRef>
              <c:f>'p31-40 CP2 CP3'!$O$103:$O$104</c:f>
              <c:strCache>
                <c:ptCount val="1"/>
                <c:pt idx="0">
                  <c:v>AÉROBIC</c:v>
                </c:pt>
              </c:strCache>
            </c:strRef>
          </c:tx>
          <c:marker>
            <c:symbol val="none"/>
          </c:marker>
          <c:cat>
            <c:strRef>
              <c:f>'p31-40 CP2 CP3'!$M$105:$M$113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CP3'!$O$105:$O$113</c:f>
              <c:numCache>
                <c:formatCode>0.00</c:formatCode>
                <c:ptCount val="9"/>
                <c:pt idx="5">
                  <c:v>10.388888888888889</c:v>
                </c:pt>
                <c:pt idx="6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A42-4177-9F23-C174D0E00751}"/>
            </c:ext>
          </c:extLst>
        </c:ser>
        <c:ser>
          <c:idx val="2"/>
          <c:order val="2"/>
          <c:tx>
            <c:strRef>
              <c:f>'p31-40 CP2 CP3'!$P$103:$P$104</c:f>
              <c:strCache>
                <c:ptCount val="1"/>
                <c:pt idx="0">
                  <c:v>ARTS DU CIRQUE</c:v>
                </c:pt>
              </c:strCache>
            </c:strRef>
          </c:tx>
          <c:marker>
            <c:symbol val="none"/>
          </c:marker>
          <c:cat>
            <c:strRef>
              <c:f>'p31-40 CP2 CP3'!$M$105:$M$113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CP3'!$P$105:$P$113</c:f>
              <c:numCache>
                <c:formatCode>0.00</c:formatCode>
                <c:ptCount val="9"/>
                <c:pt idx="0">
                  <c:v>13.35</c:v>
                </c:pt>
                <c:pt idx="2">
                  <c:v>12.166666666666666</c:v>
                </c:pt>
                <c:pt idx="4">
                  <c:v>11.8</c:v>
                </c:pt>
                <c:pt idx="5">
                  <c:v>10.958333333333334</c:v>
                </c:pt>
                <c:pt idx="6">
                  <c:v>12.464285714285714</c:v>
                </c:pt>
                <c:pt idx="7">
                  <c:v>11.670970000000001</c:v>
                </c:pt>
                <c:pt idx="8">
                  <c:v>13.363636363636363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A42-4177-9F23-C174D0E00751}"/>
            </c:ext>
          </c:extLst>
        </c:ser>
        <c:ser>
          <c:idx val="3"/>
          <c:order val="3"/>
          <c:tx>
            <c:strRef>
              <c:f>'p31-40 CP2 CP3'!$Q$103:$Q$104</c:f>
              <c:strCache>
                <c:ptCount val="1"/>
                <c:pt idx="0">
                  <c:v>DANSE</c:v>
                </c:pt>
              </c:strCache>
            </c:strRef>
          </c:tx>
          <c:marker>
            <c:symbol val="none"/>
          </c:marker>
          <c:cat>
            <c:strRef>
              <c:f>'p31-40 CP2 CP3'!$M$105:$M$113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CP3'!$Q$105:$Q$113</c:f>
              <c:numCache>
                <c:formatCode>0.00</c:formatCode>
                <c:ptCount val="9"/>
                <c:pt idx="0">
                  <c:v>15.33</c:v>
                </c:pt>
                <c:pt idx="1">
                  <c:v>14.928571428571429</c:v>
                </c:pt>
                <c:pt idx="3">
                  <c:v>11.765217391304349</c:v>
                </c:pt>
                <c:pt idx="4">
                  <c:v>11.3</c:v>
                </c:pt>
                <c:pt idx="5">
                  <c:v>11.7</c:v>
                </c:pt>
                <c:pt idx="6">
                  <c:v>13.488636363636363</c:v>
                </c:pt>
                <c:pt idx="7">
                  <c:v>11.45833</c:v>
                </c:pt>
                <c:pt idx="8">
                  <c:v>12.731249999999998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A42-4177-9F23-C174D0E00751}"/>
            </c:ext>
          </c:extLst>
        </c:ser>
        <c:ser>
          <c:idx val="4"/>
          <c:order val="4"/>
          <c:tx>
            <c:strRef>
              <c:f>'p31-40 CP2 CP3'!$R$103:$R$104</c:f>
              <c:strCache>
                <c:ptCount val="1"/>
                <c:pt idx="0">
                  <c:v>GYMNASTIQUE (SOL ET AGRES)</c:v>
                </c:pt>
              </c:strCache>
            </c:strRef>
          </c:tx>
          <c:marker>
            <c:symbol val="none"/>
          </c:marker>
          <c:cat>
            <c:strRef>
              <c:f>'p31-40 CP2 CP3'!$M$105:$M$113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'p31-40 CP2 CP3'!$R$105:$R$113</c:f>
              <c:numCache>
                <c:formatCode>0.00</c:formatCode>
                <c:ptCount val="9"/>
                <c:pt idx="0">
                  <c:v>12.45</c:v>
                </c:pt>
                <c:pt idx="1">
                  <c:v>13.543902439024389</c:v>
                </c:pt>
                <c:pt idx="2">
                  <c:v>13.010769230769233</c:v>
                </c:pt>
                <c:pt idx="3">
                  <c:v>11.940923076923074</c:v>
                </c:pt>
                <c:pt idx="4">
                  <c:v>12.5</c:v>
                </c:pt>
                <c:pt idx="5">
                  <c:v>12.501488095238095</c:v>
                </c:pt>
                <c:pt idx="6">
                  <c:v>12.440239043824693</c:v>
                </c:pt>
                <c:pt idx="7">
                  <c:v>13.020110000000001</c:v>
                </c:pt>
                <c:pt idx="8">
                  <c:v>12.856097560975607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A42-4177-9F23-C174D0E007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432832"/>
        <c:axId val="213594048"/>
      </c:lineChart>
      <c:catAx>
        <c:axId val="2134328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3594048"/>
        <c:crosses val="autoZero"/>
        <c:auto val="1"/>
        <c:lblAlgn val="ctr"/>
        <c:lblOffset val="100"/>
        <c:noMultiLvlLbl val="0"/>
      </c:catAx>
      <c:valAx>
        <c:axId val="213594048"/>
        <c:scaling>
          <c:orientation val="minMax"/>
          <c:min val="9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343283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CAPBEP.xlsm]p31-40 CP2 CP3!Tableau croisé dynamique13</c:name>
    <c:fmtId val="24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18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19"/>
        <c:spPr>
          <a:ln w="28575">
            <a:prstDash val="sysDot"/>
          </a:ln>
        </c:spPr>
        <c:marker>
          <c:symbol val="none"/>
        </c:marker>
      </c:pivotFmt>
      <c:pivotFmt>
        <c:idx val="20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21"/>
        <c:spPr>
          <a:ln w="28575">
            <a:prstDash val="sysDash"/>
          </a:ln>
        </c:spPr>
        <c:marker>
          <c:symbol val="none"/>
        </c:marker>
      </c:pivotFmt>
      <c:pivotFmt>
        <c:idx val="22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23"/>
      </c:pivotFmt>
      <c:pivotFmt>
        <c:idx val="24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27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28"/>
        <c:spPr>
          <a:ln w="28575">
            <a:prstDash val="sysDot"/>
          </a:ln>
        </c:spPr>
        <c:marker>
          <c:symbol val="none"/>
        </c:marker>
      </c:pivotFmt>
      <c:pivotFmt>
        <c:idx val="29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30"/>
        <c:spPr>
          <a:ln w="28575">
            <a:prstDash val="sysDash"/>
          </a:ln>
        </c:spPr>
        <c:marker>
          <c:symbol val="none"/>
        </c:marker>
      </c:pivotFmt>
      <c:pivotFmt>
        <c:idx val="31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32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35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36"/>
        <c:spPr>
          <a:ln w="28575">
            <a:prstDash val="sysDot"/>
          </a:ln>
        </c:spPr>
        <c:marker>
          <c:symbol val="none"/>
        </c:marker>
      </c:pivotFmt>
      <c:pivotFmt>
        <c:idx val="37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38"/>
        <c:spPr>
          <a:ln w="28575">
            <a:prstDash val="sysDash"/>
          </a:ln>
        </c:spPr>
        <c:marker>
          <c:symbol val="none"/>
        </c:marker>
      </c:pivotFmt>
      <c:pivotFmt>
        <c:idx val="39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6.0636627631906533E-2"/>
          <c:y val="3.980502975092616E-2"/>
          <c:w val="0.83773960351560883"/>
          <c:h val="0.69732081888497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'p31-40 CP2 CP3'!$B$3</c:f>
              <c:strCache>
                <c:ptCount val="1"/>
                <c:pt idx="0">
                  <c:v> EFF G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'p31-40 CP2 CP3'!$A$4:$A$15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CP3'!$B$4:$B$15</c:f>
              <c:numCache>
                <c:formatCode>General</c:formatCode>
                <c:ptCount val="11"/>
                <c:pt idx="0">
                  <c:v>1590</c:v>
                </c:pt>
                <c:pt idx="1">
                  <c:v>706</c:v>
                </c:pt>
                <c:pt idx="2">
                  <c:v>515</c:v>
                </c:pt>
                <c:pt idx="3">
                  <c:v>262</c:v>
                </c:pt>
                <c:pt idx="4">
                  <c:v>143</c:v>
                </c:pt>
                <c:pt idx="5">
                  <c:v>611</c:v>
                </c:pt>
                <c:pt idx="6">
                  <c:v>31</c:v>
                </c:pt>
                <c:pt idx="7">
                  <c:v>177</c:v>
                </c:pt>
                <c:pt idx="8">
                  <c:v>194</c:v>
                </c:pt>
                <c:pt idx="9">
                  <c:v>16</c:v>
                </c:pt>
                <c:pt idx="10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B4-4D0A-A8AC-EAE39CC5AB2F}"/>
            </c:ext>
          </c:extLst>
        </c:ser>
        <c:ser>
          <c:idx val="1"/>
          <c:order val="1"/>
          <c:tx>
            <c:strRef>
              <c:f>'p31-40 CP2 CP3'!$C$3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D638B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'p31-40 CP2 CP3'!$A$4:$A$15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CP3'!$C$4:$C$15</c:f>
              <c:numCache>
                <c:formatCode>General</c:formatCode>
                <c:ptCount val="11"/>
                <c:pt idx="0">
                  <c:v>1413</c:v>
                </c:pt>
                <c:pt idx="1">
                  <c:v>146</c:v>
                </c:pt>
                <c:pt idx="2">
                  <c:v>408</c:v>
                </c:pt>
                <c:pt idx="3">
                  <c:v>27</c:v>
                </c:pt>
                <c:pt idx="4">
                  <c:v>15</c:v>
                </c:pt>
                <c:pt idx="5">
                  <c:v>280</c:v>
                </c:pt>
                <c:pt idx="6">
                  <c:v>41</c:v>
                </c:pt>
                <c:pt idx="7">
                  <c:v>144</c:v>
                </c:pt>
                <c:pt idx="8">
                  <c:v>67</c:v>
                </c:pt>
                <c:pt idx="9">
                  <c:v>26</c:v>
                </c:pt>
                <c:pt idx="1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B4-4D0A-A8AC-EAE39CC5AB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1990528"/>
        <c:axId val="211509248"/>
      </c:barChart>
      <c:lineChart>
        <c:grouping val="standard"/>
        <c:varyColors val="0"/>
        <c:ser>
          <c:idx val="2"/>
          <c:order val="2"/>
          <c:tx>
            <c:strRef>
              <c:f>'p31-40 CP2 CP3'!$D$3</c:f>
              <c:strCache>
                <c:ptCount val="1"/>
                <c:pt idx="0">
                  <c:v> Moy G</c:v>
                </c:pt>
              </c:strCache>
            </c:strRef>
          </c:tx>
          <c:spPr>
            <a:ln w="28575">
              <a:solidFill>
                <a:srgbClr val="00B0F0"/>
              </a:solidFill>
            </a:ln>
          </c:spPr>
          <c:marker>
            <c:symbol val="diamond"/>
            <c:size val="6"/>
            <c:spPr>
              <a:ln w="28575">
                <a:solidFill>
                  <a:srgbClr val="00B0F0"/>
                </a:solidFill>
              </a:ln>
            </c:spPr>
          </c:marker>
          <c:cat>
            <c:strRef>
              <c:f>'p31-40 CP2 CP3'!$A$4:$A$15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CP3'!$D$4:$D$15</c:f>
              <c:numCache>
                <c:formatCode>0.00</c:formatCode>
                <c:ptCount val="11"/>
                <c:pt idx="0">
                  <c:v>13.686375158428396</c:v>
                </c:pt>
                <c:pt idx="1">
                  <c:v>13.145815602836882</c:v>
                </c:pt>
                <c:pt idx="2">
                  <c:v>13.636523437500001</c:v>
                </c:pt>
                <c:pt idx="3">
                  <c:v>13.431679389312977</c:v>
                </c:pt>
                <c:pt idx="4">
                  <c:v>14.082517482517481</c:v>
                </c:pt>
                <c:pt idx="5">
                  <c:v>13.727586206896552</c:v>
                </c:pt>
                <c:pt idx="6">
                  <c:v>14.758064516129032</c:v>
                </c:pt>
                <c:pt idx="7">
                  <c:v>14.101142857142856</c:v>
                </c:pt>
                <c:pt idx="8">
                  <c:v>13.650777202072542</c:v>
                </c:pt>
                <c:pt idx="9">
                  <c:v>12.6875</c:v>
                </c:pt>
                <c:pt idx="10">
                  <c:v>12.915517241379311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CB4-4D0A-A8AC-EAE39CC5AB2F}"/>
            </c:ext>
          </c:extLst>
        </c:ser>
        <c:ser>
          <c:idx val="3"/>
          <c:order val="3"/>
          <c:tx>
            <c:strRef>
              <c:f>'p31-40 CP2 CP3'!$E$3</c:f>
              <c:strCache>
                <c:ptCount val="1"/>
                <c:pt idx="0">
                  <c:v> Moy F</c:v>
                </c:pt>
              </c:strCache>
            </c:strRef>
          </c:tx>
          <c:spPr>
            <a:ln w="28575">
              <a:solidFill>
                <a:srgbClr val="FF99FF"/>
              </a:solidFill>
            </a:ln>
          </c:spPr>
          <c:marker>
            <c:symbol val="x"/>
            <c:size val="6"/>
            <c:spPr>
              <a:ln w="28575">
                <a:solidFill>
                  <a:srgbClr val="FF99FF"/>
                </a:solidFill>
              </a:ln>
            </c:spPr>
          </c:marker>
          <c:cat>
            <c:strRef>
              <c:f>'p31-40 CP2 CP3'!$A$4:$A$15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CP3'!$E$4:$E$15</c:f>
              <c:numCache>
                <c:formatCode>0.00</c:formatCode>
                <c:ptCount val="11"/>
                <c:pt idx="0">
                  <c:v>12.176262626262629</c:v>
                </c:pt>
                <c:pt idx="1">
                  <c:v>11.320833333333333</c:v>
                </c:pt>
                <c:pt idx="2">
                  <c:v>12.534987593052108</c:v>
                </c:pt>
                <c:pt idx="3">
                  <c:v>13.28888888888889</c:v>
                </c:pt>
                <c:pt idx="4">
                  <c:v>12.366666666666667</c:v>
                </c:pt>
                <c:pt idx="5">
                  <c:v>12.422627737226275</c:v>
                </c:pt>
                <c:pt idx="6">
                  <c:v>12.409756097560972</c:v>
                </c:pt>
                <c:pt idx="7">
                  <c:v>13.302797202797203</c:v>
                </c:pt>
                <c:pt idx="8">
                  <c:v>11.876923076923077</c:v>
                </c:pt>
                <c:pt idx="9">
                  <c:v>11.42</c:v>
                </c:pt>
                <c:pt idx="10">
                  <c:v>11.082608695652173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CB4-4D0A-A8AC-EAE39CC5AB2F}"/>
            </c:ext>
          </c:extLst>
        </c:ser>
        <c:ser>
          <c:idx val="4"/>
          <c:order val="4"/>
          <c:tx>
            <c:strRef>
              <c:f>'p31-40 CP2 CP3'!$F$3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28575">
              <a:prstDash val="sysDot"/>
            </a:ln>
          </c:spPr>
          <c:marker>
            <c:symbol val="none"/>
          </c:marker>
          <c:cat>
            <c:strRef>
              <c:f>'p31-40 CP2 CP3'!$A$4:$A$15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CP3'!$F$4:$F$15</c:f>
              <c:numCache>
                <c:formatCode>0.00</c:formatCode>
                <c:ptCount val="11"/>
                <c:pt idx="0">
                  <c:v>13.595438838977197</c:v>
                </c:pt>
                <c:pt idx="1">
                  <c:v>13.595438838977197</c:v>
                </c:pt>
                <c:pt idx="2">
                  <c:v>13.595438838977197</c:v>
                </c:pt>
                <c:pt idx="3">
                  <c:v>13.595438838977197</c:v>
                </c:pt>
                <c:pt idx="4">
                  <c:v>13.595438838977197</c:v>
                </c:pt>
                <c:pt idx="5">
                  <c:v>13.595438838977197</c:v>
                </c:pt>
                <c:pt idx="6">
                  <c:v>13.595438838977197</c:v>
                </c:pt>
                <c:pt idx="7">
                  <c:v>13.595438838977197</c:v>
                </c:pt>
                <c:pt idx="8">
                  <c:v>13.595438838977197</c:v>
                </c:pt>
                <c:pt idx="9">
                  <c:v>13.595438838977197</c:v>
                </c:pt>
                <c:pt idx="10">
                  <c:v>13.595438838977197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CB4-4D0A-A8AC-EAE39CC5AB2F}"/>
            </c:ext>
          </c:extLst>
        </c:ser>
        <c:ser>
          <c:idx val="5"/>
          <c:order val="5"/>
          <c:tx>
            <c:strRef>
              <c:f>'p31-40 CP2 CP3'!$G$3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ash"/>
            </a:ln>
          </c:spPr>
          <c:marker>
            <c:symbol val="none"/>
          </c:marker>
          <c:cat>
            <c:strRef>
              <c:f>'p31-40 CP2 CP3'!$A$4:$A$15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CP3'!$G$4:$G$15</c:f>
              <c:numCache>
                <c:formatCode>0.00</c:formatCode>
                <c:ptCount val="11"/>
                <c:pt idx="0">
                  <c:v>12.266182246661437</c:v>
                </c:pt>
                <c:pt idx="1">
                  <c:v>12.266182246661437</c:v>
                </c:pt>
                <c:pt idx="2">
                  <c:v>12.266182246661437</c:v>
                </c:pt>
                <c:pt idx="3">
                  <c:v>12.266182246661437</c:v>
                </c:pt>
                <c:pt idx="4">
                  <c:v>12.266182246661437</c:v>
                </c:pt>
                <c:pt idx="5">
                  <c:v>12.266182246661437</c:v>
                </c:pt>
                <c:pt idx="6">
                  <c:v>12.266182246661437</c:v>
                </c:pt>
                <c:pt idx="7">
                  <c:v>12.266182246661437</c:v>
                </c:pt>
                <c:pt idx="8">
                  <c:v>12.266182246661437</c:v>
                </c:pt>
                <c:pt idx="9">
                  <c:v>12.266182246661437</c:v>
                </c:pt>
                <c:pt idx="10">
                  <c:v>12.266182246661437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CB4-4D0A-A8AC-EAE39CC5AB2F}"/>
            </c:ext>
          </c:extLst>
        </c:ser>
        <c:ser>
          <c:idx val="6"/>
          <c:order val="6"/>
          <c:tx>
            <c:strRef>
              <c:f>'p31-40 CP2 CP3'!$H$3</c:f>
              <c:strCache>
                <c:ptCount val="1"/>
                <c:pt idx="0">
                  <c:v> Moy Acad G</c:v>
                </c:pt>
              </c:strCache>
            </c:strRef>
          </c:tx>
          <c:spPr>
            <a:ln w="28575">
              <a:prstDash val="sysDash"/>
            </a:ln>
          </c:spPr>
          <c:marker>
            <c:symbol val="none"/>
          </c:marker>
          <c:cat>
            <c:strRef>
              <c:f>'p31-40 CP2 CP3'!$A$4:$A$15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CP3'!$H$4:$H$15</c:f>
              <c:numCache>
                <c:formatCode>0.00</c:formatCode>
                <c:ptCount val="11"/>
                <c:pt idx="0">
                  <c:v>13.250540461583409</c:v>
                </c:pt>
                <c:pt idx="1">
                  <c:v>13.250540461583409</c:v>
                </c:pt>
                <c:pt idx="2">
                  <c:v>13.250540461583409</c:v>
                </c:pt>
                <c:pt idx="3">
                  <c:v>13.250540461583409</c:v>
                </c:pt>
                <c:pt idx="4">
                  <c:v>13.250540461583409</c:v>
                </c:pt>
                <c:pt idx="5">
                  <c:v>13.250540461583409</c:v>
                </c:pt>
                <c:pt idx="6">
                  <c:v>13.250540461583409</c:v>
                </c:pt>
                <c:pt idx="7">
                  <c:v>13.250540461583409</c:v>
                </c:pt>
                <c:pt idx="8">
                  <c:v>13.250540461583409</c:v>
                </c:pt>
                <c:pt idx="9">
                  <c:v>13.250540461583409</c:v>
                </c:pt>
                <c:pt idx="10">
                  <c:v>13.250540461583409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CB4-4D0A-A8AC-EAE39CC5AB2F}"/>
            </c:ext>
          </c:extLst>
        </c:ser>
        <c:ser>
          <c:idx val="7"/>
          <c:order val="7"/>
          <c:tx>
            <c:strRef>
              <c:f>'p31-40 CP2 CP3'!$I$3</c:f>
              <c:strCache>
                <c:ptCount val="1"/>
                <c:pt idx="0">
                  <c:v> Moy Acad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ot"/>
            </a:ln>
          </c:spPr>
          <c:marker>
            <c:symbol val="none"/>
          </c:marker>
          <c:cat>
            <c:strRef>
              <c:f>'p31-40 CP2 CP3'!$A$4:$A$15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CP3'!$I$4:$I$15</c:f>
              <c:numCache>
                <c:formatCode>0.00</c:formatCode>
                <c:ptCount val="11"/>
                <c:pt idx="0">
                  <c:v>12.469334889148167</c:v>
                </c:pt>
                <c:pt idx="1">
                  <c:v>12.469334889148167</c:v>
                </c:pt>
                <c:pt idx="2">
                  <c:v>12.469334889148167</c:v>
                </c:pt>
                <c:pt idx="3">
                  <c:v>12.469334889148167</c:v>
                </c:pt>
                <c:pt idx="4">
                  <c:v>12.469334889148167</c:v>
                </c:pt>
                <c:pt idx="5">
                  <c:v>12.469334889148167</c:v>
                </c:pt>
                <c:pt idx="6">
                  <c:v>12.469334889148167</c:v>
                </c:pt>
                <c:pt idx="7">
                  <c:v>12.469334889148167</c:v>
                </c:pt>
                <c:pt idx="8">
                  <c:v>12.469334889148167</c:v>
                </c:pt>
                <c:pt idx="9">
                  <c:v>12.469334889148167</c:v>
                </c:pt>
                <c:pt idx="10">
                  <c:v>12.469334889148167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CB4-4D0A-A8AC-EAE39CC5AB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991040"/>
        <c:axId val="211509824"/>
      </c:lineChart>
      <c:catAx>
        <c:axId val="211990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1509248"/>
        <c:crosses val="autoZero"/>
        <c:auto val="1"/>
        <c:lblAlgn val="ctr"/>
        <c:lblOffset val="100"/>
        <c:noMultiLvlLbl val="0"/>
      </c:catAx>
      <c:valAx>
        <c:axId val="211509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11990528"/>
        <c:crosses val="autoZero"/>
        <c:crossBetween val="between"/>
      </c:valAx>
      <c:valAx>
        <c:axId val="211509824"/>
        <c:scaling>
          <c:orientation val="minMax"/>
          <c:min val="9"/>
        </c:scaling>
        <c:delete val="0"/>
        <c:axPos val="r"/>
        <c:numFmt formatCode="0.00" sourceLinked="1"/>
        <c:majorTickMark val="out"/>
        <c:minorTickMark val="none"/>
        <c:tickLblPos val="nextTo"/>
        <c:crossAx val="211991040"/>
        <c:crosses val="max"/>
        <c:crossBetween val="between"/>
      </c:valAx>
      <c:catAx>
        <c:axId val="211991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509824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CAPBEP.xlsm]p31-40 CP2 CP3!Tableau croisé dynamique14</c:name>
    <c:fmtId val="34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'p31-40 CP2 CP3'!$M$3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'p31-40 CP2 CP3'!$L$4:$L$15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CP3'!$M$4:$M$15</c:f>
              <c:numCache>
                <c:formatCode>0.00</c:formatCode>
                <c:ptCount val="11"/>
                <c:pt idx="0">
                  <c:v>-1.2199999999999989</c:v>
                </c:pt>
                <c:pt idx="1">
                  <c:v>-1.5999999999999996</c:v>
                </c:pt>
                <c:pt idx="2">
                  <c:v>-1.6199999999999992</c:v>
                </c:pt>
                <c:pt idx="3">
                  <c:v>-2.3000000000000007</c:v>
                </c:pt>
                <c:pt idx="4">
                  <c:v>0</c:v>
                </c:pt>
                <c:pt idx="5">
                  <c:v>-1.7699999999999996</c:v>
                </c:pt>
                <c:pt idx="6">
                  <c:v>-0.19999999999999929</c:v>
                </c:pt>
                <c:pt idx="7">
                  <c:v>-3.0600000000000005</c:v>
                </c:pt>
                <c:pt idx="8">
                  <c:v>-1.5500000000000007</c:v>
                </c:pt>
                <c:pt idx="9">
                  <c:v>-1.4299999999999997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0B-4411-BB6A-8B411331200A}"/>
            </c:ext>
          </c:extLst>
        </c:ser>
        <c:ser>
          <c:idx val="1"/>
          <c:order val="1"/>
          <c:tx>
            <c:strRef>
              <c:f>'p31-40 CP2 CP3'!$N$3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'p31-40 CP2 CP3'!$L$4:$L$15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CP3'!$N$4:$N$15</c:f>
              <c:numCache>
                <c:formatCode>0.00</c:formatCode>
                <c:ptCount val="11"/>
                <c:pt idx="0">
                  <c:v>-1.4500000000000011</c:v>
                </c:pt>
                <c:pt idx="1">
                  <c:v>-1.7899999999999991</c:v>
                </c:pt>
                <c:pt idx="2">
                  <c:v>-1.3100000000000005</c:v>
                </c:pt>
                <c:pt idx="3">
                  <c:v>-2.8100000000000005</c:v>
                </c:pt>
                <c:pt idx="4">
                  <c:v>0</c:v>
                </c:pt>
                <c:pt idx="5">
                  <c:v>-1.5600000000000005</c:v>
                </c:pt>
                <c:pt idx="6">
                  <c:v>-0.58999999999999986</c:v>
                </c:pt>
                <c:pt idx="7">
                  <c:v>-1.879999999999999</c:v>
                </c:pt>
                <c:pt idx="8">
                  <c:v>-1.5</c:v>
                </c:pt>
                <c:pt idx="9">
                  <c:v>-0.48000000000000043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0B-4411-BB6A-8B411331200A}"/>
            </c:ext>
          </c:extLst>
        </c:ser>
        <c:ser>
          <c:idx val="2"/>
          <c:order val="2"/>
          <c:tx>
            <c:strRef>
              <c:f>'p31-40 CP2 CP3'!$O$3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'p31-40 CP2 CP3'!$L$4:$L$15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CP3'!$O$4:$O$15</c:f>
              <c:numCache>
                <c:formatCode>0.00</c:formatCode>
                <c:ptCount val="11"/>
                <c:pt idx="0">
                  <c:v>-1.0273299542184411</c:v>
                </c:pt>
                <c:pt idx="1">
                  <c:v>-1.051243377727868</c:v>
                </c:pt>
                <c:pt idx="2">
                  <c:v>-0.49772439658544698</c:v>
                </c:pt>
                <c:pt idx="3">
                  <c:v>-0.65468862900419111</c:v>
                </c:pt>
                <c:pt idx="4">
                  <c:v>0</c:v>
                </c:pt>
                <c:pt idx="5">
                  <c:v>-1.3145594454887206</c:v>
                </c:pt>
                <c:pt idx="6">
                  <c:v>-1.3186578947368393</c:v>
                </c:pt>
                <c:pt idx="7">
                  <c:v>-1.3461538461538467</c:v>
                </c:pt>
                <c:pt idx="8">
                  <c:v>-1.6219016030956315</c:v>
                </c:pt>
                <c:pt idx="9">
                  <c:v>1.2104166666666654</c:v>
                </c:pt>
                <c:pt idx="10">
                  <c:v>-0.65413642960813156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0B-4411-BB6A-8B411331200A}"/>
            </c:ext>
          </c:extLst>
        </c:ser>
        <c:ser>
          <c:idx val="3"/>
          <c:order val="3"/>
          <c:tx>
            <c:strRef>
              <c:f>'p31-40 CP2 CP3'!$P$3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'p31-40 CP2 CP3'!$L$4:$L$15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CP3'!$P$4:$P$15</c:f>
              <c:numCache>
                <c:formatCode>0.00</c:formatCode>
                <c:ptCount val="11"/>
                <c:pt idx="0">
                  <c:v>-0.97281485498971954</c:v>
                </c:pt>
                <c:pt idx="1">
                  <c:v>-0.9617208718475414</c:v>
                </c:pt>
                <c:pt idx="2">
                  <c:v>-1.1539355780997109</c:v>
                </c:pt>
                <c:pt idx="3">
                  <c:v>-1.2382859981299639</c:v>
                </c:pt>
                <c:pt idx="4">
                  <c:v>-1.8902691511387157</c:v>
                </c:pt>
                <c:pt idx="5">
                  <c:v>-1.046917677972548</c:v>
                </c:pt>
                <c:pt idx="6">
                  <c:v>-1.1264804129972674</c:v>
                </c:pt>
                <c:pt idx="7">
                  <c:v>-1.0546875</c:v>
                </c:pt>
                <c:pt idx="8">
                  <c:v>-1.4244318181818194</c:v>
                </c:pt>
                <c:pt idx="10">
                  <c:v>-2.4765432098765423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0B-4411-BB6A-8B411331200A}"/>
            </c:ext>
          </c:extLst>
        </c:ser>
        <c:ser>
          <c:idx val="4"/>
          <c:order val="4"/>
          <c:tx>
            <c:strRef>
              <c:f>'p31-40 CP2 CP3'!$Q$3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'p31-40 CP2 CP3'!$L$4:$L$15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CP3'!$Q$4:$Q$15</c:f>
              <c:numCache>
                <c:formatCode>0.00</c:formatCode>
                <c:ptCount val="11"/>
                <c:pt idx="0">
                  <c:v>-1.6740498699698438</c:v>
                </c:pt>
                <c:pt idx="1">
                  <c:v>-2.1388176208925174</c:v>
                </c:pt>
                <c:pt idx="2">
                  <c:v>-0.15080321229933702</c:v>
                </c:pt>
                <c:pt idx="3">
                  <c:v>-0.81638271773204352</c:v>
                </c:pt>
                <c:pt idx="4">
                  <c:v>-2.0175853018372738</c:v>
                </c:pt>
                <c:pt idx="5">
                  <c:v>-1.6716239316239303</c:v>
                </c:pt>
                <c:pt idx="6">
                  <c:v>-3.447804473902238</c:v>
                </c:pt>
                <c:pt idx="7">
                  <c:v>0.16136966126657093</c:v>
                </c:pt>
                <c:pt idx="8">
                  <c:v>-1.4542557932263822</c:v>
                </c:pt>
                <c:pt idx="9">
                  <c:v>-9.0277777777778567E-2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0B-4411-BB6A-8B411331200A}"/>
            </c:ext>
          </c:extLst>
        </c:ser>
        <c:ser>
          <c:idx val="5"/>
          <c:order val="5"/>
          <c:tx>
            <c:strRef>
              <c:f>'p31-40 CP2 CP3'!$R$3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'p31-40 CP2 CP3'!$L$4:$L$15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CP3'!$R$4:$R$15</c:f>
              <c:numCache>
                <c:formatCode>0.00</c:formatCode>
                <c:ptCount val="11"/>
                <c:pt idx="0">
                  <c:v>-1</c:v>
                </c:pt>
                <c:pt idx="1">
                  <c:v>-1.5</c:v>
                </c:pt>
                <c:pt idx="2">
                  <c:v>-1.2000000000000011</c:v>
                </c:pt>
                <c:pt idx="3">
                  <c:v>0.29999999999999893</c:v>
                </c:pt>
                <c:pt idx="4">
                  <c:v>-2.3000000000000007</c:v>
                </c:pt>
                <c:pt idx="5">
                  <c:v>-1.5</c:v>
                </c:pt>
                <c:pt idx="6">
                  <c:v>1.6999999999999993</c:v>
                </c:pt>
                <c:pt idx="7">
                  <c:v>-0.69999999999999929</c:v>
                </c:pt>
                <c:pt idx="8">
                  <c:v>-0.70000000000000107</c:v>
                </c:pt>
                <c:pt idx="9">
                  <c:v>-0.59999999999999964</c:v>
                </c:pt>
                <c:pt idx="10">
                  <c:v>-4.9999999999998934E-2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A0B-4411-BB6A-8B411331200A}"/>
            </c:ext>
          </c:extLst>
        </c:ser>
        <c:ser>
          <c:idx val="6"/>
          <c:order val="6"/>
          <c:tx>
            <c:strRef>
              <c:f>'p31-40 CP2 CP3'!$S$3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'p31-40 CP2 CP3'!$L$4:$L$15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CP3'!$S$4:$S$15</c:f>
              <c:numCache>
                <c:formatCode>0.00</c:formatCode>
                <c:ptCount val="11"/>
                <c:pt idx="0">
                  <c:v>-1.7550936635857823</c:v>
                </c:pt>
                <c:pt idx="1">
                  <c:v>-0.80086904533127523</c:v>
                </c:pt>
                <c:pt idx="2">
                  <c:v>-1.3124595345273438</c:v>
                </c:pt>
                <c:pt idx="3">
                  <c:v>1.0360599078341011</c:v>
                </c:pt>
                <c:pt idx="4">
                  <c:v>-1.3127365728900262</c:v>
                </c:pt>
                <c:pt idx="5">
                  <c:v>-1.1770305215617682</c:v>
                </c:pt>
                <c:pt idx="6">
                  <c:v>-4.3398351648351667</c:v>
                </c:pt>
                <c:pt idx="7">
                  <c:v>-2.2852564102564088</c:v>
                </c:pt>
                <c:pt idx="8">
                  <c:v>-1.3410972276454505</c:v>
                </c:pt>
                <c:pt idx="10">
                  <c:v>0.39285714285714235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A0B-4411-BB6A-8B411331200A}"/>
            </c:ext>
          </c:extLst>
        </c:ser>
        <c:ser>
          <c:idx val="7"/>
          <c:order val="7"/>
          <c:tx>
            <c:strRef>
              <c:f>'p31-40 CP2 CP3'!$T$3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'p31-40 CP2 CP3'!$L$4:$L$15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CP3'!$T$4:$T$15</c:f>
              <c:numCache>
                <c:formatCode>0.00</c:formatCode>
                <c:ptCount val="11"/>
                <c:pt idx="0">
                  <c:v>-1.7346734473568794</c:v>
                </c:pt>
                <c:pt idx="1">
                  <c:v>-0.38824586628325797</c:v>
                </c:pt>
                <c:pt idx="2">
                  <c:v>-1.3176725874381994</c:v>
                </c:pt>
                <c:pt idx="3">
                  <c:v>-2.5755501222493855</c:v>
                </c:pt>
                <c:pt idx="4">
                  <c:v>-1.4665627165627129</c:v>
                </c:pt>
                <c:pt idx="5">
                  <c:v>-1.6489667049368588</c:v>
                </c:pt>
                <c:pt idx="6">
                  <c:v>-0.63199806949807069</c:v>
                </c:pt>
                <c:pt idx="7">
                  <c:v>-1.9061818181818175</c:v>
                </c:pt>
                <c:pt idx="8">
                  <c:v>-1.3388662999282452</c:v>
                </c:pt>
                <c:pt idx="9">
                  <c:v>-0.78571428571428648</c:v>
                </c:pt>
                <c:pt idx="10">
                  <c:v>-2.1538461538461533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A0B-4411-BB6A-8B411331200A}"/>
            </c:ext>
          </c:extLst>
        </c:ser>
        <c:ser>
          <c:idx val="8"/>
          <c:order val="8"/>
          <c:tx>
            <c:strRef>
              <c:f>'p31-40 CP2 CP3'!$U$3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'p31-40 CP2 CP3'!$L$4:$L$15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CP3'!$U$4:$U$15</c:f>
              <c:numCache>
                <c:formatCode>0.00</c:formatCode>
                <c:ptCount val="11"/>
                <c:pt idx="0">
                  <c:v>-1.656089999999999</c:v>
                </c:pt>
                <c:pt idx="1">
                  <c:v>-0.43543999999999983</c:v>
                </c:pt>
                <c:pt idx="2">
                  <c:v>-0.87493000000000087</c:v>
                </c:pt>
                <c:pt idx="3">
                  <c:v>0.83286999999999978</c:v>
                </c:pt>
                <c:pt idx="4">
                  <c:v>-0.48982999999999954</c:v>
                </c:pt>
                <c:pt idx="5">
                  <c:v>-1.0324600000000004</c:v>
                </c:pt>
                <c:pt idx="6">
                  <c:v>1.0480800000000006</c:v>
                </c:pt>
                <c:pt idx="7">
                  <c:v>-1.7073499999999999</c:v>
                </c:pt>
                <c:pt idx="8">
                  <c:v>-1.0877499999999998</c:v>
                </c:pt>
                <c:pt idx="9">
                  <c:v>-2.0137400000000003</c:v>
                </c:pt>
                <c:pt idx="10">
                  <c:v>-1.9880499999999994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0B-4411-BB6A-8B411331200A}"/>
            </c:ext>
          </c:extLst>
        </c:ser>
        <c:ser>
          <c:idx val="9"/>
          <c:order val="9"/>
          <c:tx>
            <c:strRef>
              <c:f>'p31-40 CP2 CP3'!$V$3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cat>
            <c:strRef>
              <c:f>'p31-40 CP2 CP3'!$L$4:$L$15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CP3'!$V$4:$V$15</c:f>
              <c:numCache>
                <c:formatCode>0.00</c:formatCode>
                <c:ptCount val="11"/>
                <c:pt idx="0">
                  <c:v>-1.5101125321657669</c:v>
                </c:pt>
                <c:pt idx="1">
                  <c:v>-1.8249822695035487</c:v>
                </c:pt>
                <c:pt idx="2">
                  <c:v>-1.1015358444478931</c:v>
                </c:pt>
                <c:pt idx="3">
                  <c:v>-0.1427905004240877</c:v>
                </c:pt>
                <c:pt idx="4">
                  <c:v>-1.7158508158508141</c:v>
                </c:pt>
                <c:pt idx="5">
                  <c:v>-1.304958469670277</c:v>
                </c:pt>
                <c:pt idx="6">
                  <c:v>-2.3483084185680596</c:v>
                </c:pt>
                <c:pt idx="7">
                  <c:v>-0.79834565434565263</c:v>
                </c:pt>
                <c:pt idx="8">
                  <c:v>-1.7738541251494642</c:v>
                </c:pt>
                <c:pt idx="9">
                  <c:v>-1.2675000000000001</c:v>
                </c:pt>
                <c:pt idx="10">
                  <c:v>-1.8329085457271379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A0B-4411-BB6A-8B41133120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991552"/>
        <c:axId val="211511552"/>
      </c:barChart>
      <c:catAx>
        <c:axId val="211991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1511552"/>
        <c:crosses val="autoZero"/>
        <c:auto val="1"/>
        <c:lblAlgn val="ctr"/>
        <c:lblOffset val="100"/>
        <c:noMultiLvlLbl val="0"/>
      </c:catAx>
      <c:valAx>
        <c:axId val="211511552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199155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dynamique1</c:name>
    <c:fmtId val="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0.15944159628021576"/>
          <c:y val="3.7154989384288746E-2"/>
          <c:w val="0.82152067440168108"/>
          <c:h val="0.68916403363592293"/>
        </c:manualLayout>
      </c:layout>
      <c:lineChart>
        <c:grouping val="standard"/>
        <c:varyColors val="0"/>
        <c:ser>
          <c:idx val="0"/>
          <c:order val="0"/>
          <c:tx>
            <c:strRef>
              <c:f>'p41-52 CP4 CP5'!$B$3:$B$4</c:f>
              <c:strCache>
                <c:ptCount val="1"/>
                <c:pt idx="0">
                  <c:v>BASKET-BALL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CP5'!$A$5:$A$13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CP5'!$B$5:$B$13</c:f>
              <c:numCache>
                <c:formatCode>General</c:formatCode>
                <c:ptCount val="9"/>
                <c:pt idx="0">
                  <c:v>584</c:v>
                </c:pt>
                <c:pt idx="1">
                  <c:v>594</c:v>
                </c:pt>
                <c:pt idx="2">
                  <c:v>564</c:v>
                </c:pt>
                <c:pt idx="3">
                  <c:v>641</c:v>
                </c:pt>
                <c:pt idx="4">
                  <c:v>489</c:v>
                </c:pt>
                <c:pt idx="5">
                  <c:v>398</c:v>
                </c:pt>
                <c:pt idx="6">
                  <c:v>433</c:v>
                </c:pt>
                <c:pt idx="7">
                  <c:v>319</c:v>
                </c:pt>
                <c:pt idx="8">
                  <c:v>408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D8-47D1-A62A-95CFF91A9C32}"/>
            </c:ext>
          </c:extLst>
        </c:ser>
        <c:ser>
          <c:idx val="1"/>
          <c:order val="1"/>
          <c:tx>
            <c:strRef>
              <c:f>'p41-52 CP4 CP5'!$C$3:$C$4</c:f>
              <c:strCache>
                <c:ptCount val="1"/>
                <c:pt idx="0">
                  <c:v>FUTSAL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CP5'!$A$5:$A$13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CP5'!$C$5:$C$13</c:f>
              <c:numCache>
                <c:formatCode>General</c:formatCode>
                <c:ptCount val="9"/>
                <c:pt idx="2">
                  <c:v>23</c:v>
                </c:pt>
                <c:pt idx="3">
                  <c:v>6</c:v>
                </c:pt>
                <c:pt idx="4">
                  <c:v>23</c:v>
                </c:pt>
                <c:pt idx="5">
                  <c:v>23</c:v>
                </c:pt>
                <c:pt idx="6">
                  <c:v>13</c:v>
                </c:pt>
                <c:pt idx="7">
                  <c:v>17</c:v>
                </c:pt>
                <c:pt idx="8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D8-47D1-A62A-95CFF91A9C32}"/>
            </c:ext>
          </c:extLst>
        </c:ser>
        <c:ser>
          <c:idx val="2"/>
          <c:order val="2"/>
          <c:tx>
            <c:strRef>
              <c:f>'p41-52 CP4 CP5'!$D$3:$D$4</c:f>
              <c:strCache>
                <c:ptCount val="1"/>
                <c:pt idx="0">
                  <c:v>HANDBALL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'p41-52 CP4 CP5'!$A$5:$A$13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CP5'!$D$5:$D$13</c:f>
              <c:numCache>
                <c:formatCode>General</c:formatCode>
                <c:ptCount val="9"/>
                <c:pt idx="0">
                  <c:v>397</c:v>
                </c:pt>
                <c:pt idx="1">
                  <c:v>384</c:v>
                </c:pt>
                <c:pt idx="2">
                  <c:v>465</c:v>
                </c:pt>
                <c:pt idx="3">
                  <c:v>524</c:v>
                </c:pt>
                <c:pt idx="4">
                  <c:v>507</c:v>
                </c:pt>
                <c:pt idx="5">
                  <c:v>579</c:v>
                </c:pt>
                <c:pt idx="6">
                  <c:v>481</c:v>
                </c:pt>
                <c:pt idx="7">
                  <c:v>440</c:v>
                </c:pt>
                <c:pt idx="8">
                  <c:v>280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8D8-47D1-A62A-95CFF91A9C32}"/>
            </c:ext>
          </c:extLst>
        </c:ser>
        <c:ser>
          <c:idx val="3"/>
          <c:order val="3"/>
          <c:tx>
            <c:strRef>
              <c:f>'p41-52 CP4 CP5'!$E$3:$E$4</c:f>
              <c:strCache>
                <c:ptCount val="1"/>
                <c:pt idx="0">
                  <c:v>VOLLEY-BALL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'p41-52 CP4 CP5'!$A$5:$A$13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CP5'!$E$5:$E$13</c:f>
              <c:numCache>
                <c:formatCode>General</c:formatCode>
                <c:ptCount val="9"/>
                <c:pt idx="0">
                  <c:v>284</c:v>
                </c:pt>
                <c:pt idx="1">
                  <c:v>270</c:v>
                </c:pt>
                <c:pt idx="2">
                  <c:v>195</c:v>
                </c:pt>
                <c:pt idx="3">
                  <c:v>132</c:v>
                </c:pt>
                <c:pt idx="4">
                  <c:v>166</c:v>
                </c:pt>
                <c:pt idx="5">
                  <c:v>185</c:v>
                </c:pt>
                <c:pt idx="6">
                  <c:v>116</c:v>
                </c:pt>
                <c:pt idx="7">
                  <c:v>110</c:v>
                </c:pt>
                <c:pt idx="8">
                  <c:v>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8D8-47D1-A62A-95CFF91A9C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4509888"/>
        <c:axId val="934510304"/>
      </c:lineChart>
      <c:catAx>
        <c:axId val="93450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34510304"/>
        <c:crosses val="autoZero"/>
        <c:auto val="1"/>
        <c:lblAlgn val="ctr"/>
        <c:lblOffset val="100"/>
        <c:noMultiLvlLbl val="0"/>
      </c:catAx>
      <c:valAx>
        <c:axId val="93451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345098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dynamique2</c:name>
    <c:fmtId val="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29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 CP5'!$B$23:$B$24</c:f>
              <c:strCache>
                <c:ptCount val="1"/>
                <c:pt idx="0">
                  <c:v>BASKET-BALL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CP5'!$A$25:$A$33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CP5'!$B$25:$B$33</c:f>
              <c:numCache>
                <c:formatCode>0.00</c:formatCode>
                <c:ptCount val="9"/>
                <c:pt idx="0">
                  <c:v>11.85</c:v>
                </c:pt>
                <c:pt idx="1">
                  <c:v>12.623232323232319</c:v>
                </c:pt>
                <c:pt idx="2">
                  <c:v>12.330851063829787</c:v>
                </c:pt>
                <c:pt idx="3">
                  <c:v>12.416797488226058</c:v>
                </c:pt>
                <c:pt idx="4">
                  <c:v>12.1</c:v>
                </c:pt>
                <c:pt idx="5">
                  <c:v>12.249238578680202</c:v>
                </c:pt>
                <c:pt idx="6">
                  <c:v>11.87720930232558</c:v>
                </c:pt>
                <c:pt idx="7">
                  <c:v>12.51629</c:v>
                </c:pt>
                <c:pt idx="8">
                  <c:v>12.534987593052108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28-43DA-85C7-FA85D08857E3}"/>
            </c:ext>
          </c:extLst>
        </c:ser>
        <c:ser>
          <c:idx val="1"/>
          <c:order val="1"/>
          <c:tx>
            <c:strRef>
              <c:f>'p41-52 CP4 CP5'!$C$23:$C$24</c:f>
              <c:strCache>
                <c:ptCount val="1"/>
                <c:pt idx="0">
                  <c:v>FUTSAL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CP5'!$A$25:$A$33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CP5'!$C$25:$C$33</c:f>
              <c:numCache>
                <c:formatCode>0.00</c:formatCode>
                <c:ptCount val="9"/>
                <c:pt idx="2">
                  <c:v>12.847826086956522</c:v>
                </c:pt>
                <c:pt idx="3">
                  <c:v>11.166666666666666</c:v>
                </c:pt>
                <c:pt idx="4">
                  <c:v>11</c:v>
                </c:pt>
                <c:pt idx="5">
                  <c:v>11.826086956521738</c:v>
                </c:pt>
                <c:pt idx="6">
                  <c:v>11.923076923076923</c:v>
                </c:pt>
                <c:pt idx="7">
                  <c:v>12.588240000000001</c:v>
                </c:pt>
                <c:pt idx="8">
                  <c:v>12.366666666666667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28-43DA-85C7-FA85D08857E3}"/>
            </c:ext>
          </c:extLst>
        </c:ser>
        <c:ser>
          <c:idx val="2"/>
          <c:order val="2"/>
          <c:tx>
            <c:strRef>
              <c:f>'p41-52 CP4 CP5'!$D$23:$D$24</c:f>
              <c:strCache>
                <c:ptCount val="1"/>
                <c:pt idx="0">
                  <c:v>HANDBALL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'p41-52 CP4 CP5'!$A$25:$A$33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CP5'!$D$25:$D$33</c:f>
              <c:numCache>
                <c:formatCode>0.00</c:formatCode>
                <c:ptCount val="9"/>
                <c:pt idx="0">
                  <c:v>11.75</c:v>
                </c:pt>
                <c:pt idx="1">
                  <c:v>12.336718749999999</c:v>
                </c:pt>
                <c:pt idx="2">
                  <c:v>12.375268817204299</c:v>
                </c:pt>
                <c:pt idx="3">
                  <c:v>11.404615384615385</c:v>
                </c:pt>
                <c:pt idx="4">
                  <c:v>11.9</c:v>
                </c:pt>
                <c:pt idx="5">
                  <c:v>12.120104895104895</c:v>
                </c:pt>
                <c:pt idx="6">
                  <c:v>12.034615384615382</c:v>
                </c:pt>
                <c:pt idx="7">
                  <c:v>12.47287</c:v>
                </c:pt>
                <c:pt idx="8">
                  <c:v>12.422627737226275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228-43DA-85C7-FA85D08857E3}"/>
            </c:ext>
          </c:extLst>
        </c:ser>
        <c:ser>
          <c:idx val="3"/>
          <c:order val="3"/>
          <c:tx>
            <c:strRef>
              <c:f>'p41-52 CP4 CP5'!$E$23:$E$24</c:f>
              <c:strCache>
                <c:ptCount val="1"/>
                <c:pt idx="0">
                  <c:v>VOLLEY-BALL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'p41-52 CP4 CP5'!$A$25:$A$33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CP5'!$E$25:$E$33</c:f>
              <c:numCache>
                <c:formatCode>0.00</c:formatCode>
                <c:ptCount val="9"/>
                <c:pt idx="0">
                  <c:v>11.5</c:v>
                </c:pt>
                <c:pt idx="1">
                  <c:v>11.534814814814814</c:v>
                </c:pt>
                <c:pt idx="2">
                  <c:v>11.8</c:v>
                </c:pt>
                <c:pt idx="3">
                  <c:v>11.613636363636363</c:v>
                </c:pt>
                <c:pt idx="4">
                  <c:v>12.6</c:v>
                </c:pt>
                <c:pt idx="5">
                  <c:v>12.226923076923079</c:v>
                </c:pt>
                <c:pt idx="6">
                  <c:v>12.2070796460177</c:v>
                </c:pt>
                <c:pt idx="7">
                  <c:v>11.92727</c:v>
                </c:pt>
                <c:pt idx="8">
                  <c:v>11.876923076923077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228-43DA-85C7-FA85D08857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7078368"/>
        <c:axId val="972567920"/>
      </c:lineChart>
      <c:catAx>
        <c:axId val="96707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2567920"/>
        <c:crosses val="autoZero"/>
        <c:auto val="1"/>
        <c:lblAlgn val="ctr"/>
        <c:lblOffset val="100"/>
        <c:noMultiLvlLbl val="0"/>
      </c:catAx>
      <c:valAx>
        <c:axId val="972567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670783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Evolution des inaptes totaux Baccalauréat Professionnel Académie Orléans-Tours</a:t>
            </a:r>
          </a:p>
        </c:rich>
      </c:tx>
      <c:layout>
        <c:manualLayout>
          <c:xMode val="edge"/>
          <c:yMode val="edge"/>
          <c:x val="0.12719567905251494"/>
          <c:y val="1.069519016806046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534066506149541"/>
          <c:y val="0.10009827784981212"/>
          <c:w val="0.84238936248671392"/>
          <c:h val="0.69497879067996993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rgbClr val="0000FF"/>
              </a:solidFill>
            </a:ln>
          </c:spPr>
          <c:marker>
            <c:symbol val="square"/>
            <c:size val="7"/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</c:marker>
          <c:dLbls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ADAPTEES'!$K$3,'EPREUVES ADAPTEES'!$M$3,'EPREUVES ADAPTEES'!$O$3,'EPREUVES ADAPTEES'!$Q$3,'EPREUVES ADAPTEES'!$S$3,'EPREUVES ADAPTEES'!$U$3,'EPREUVES ADAPTEES'!$W$3,'EPREUVES ADAPTEES'!$Y$3,'EPREUVES ADAPTEES'!$AA$3)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('EPREUVES ADAPTEES'!$K$4,'EPREUVES ADAPTEES'!$M$4,'EPREUVES ADAPTEES'!$O$4,'EPREUVES ADAPTEES'!$Q$4,'EPREUVES ADAPTEES'!$S$4,'EPREUVES ADAPTEES'!$U$4,'EPREUVES ADAPTEES'!$W$4,'EPREUVES ADAPTEES'!$Y$4,'EPREUVES ADAPTEES'!$AA$4)</c:f>
              <c:numCache>
                <c:formatCode>0.00%</c:formatCode>
                <c:ptCount val="9"/>
                <c:pt idx="0">
                  <c:v>2.8000000000000001E-2</c:v>
                </c:pt>
                <c:pt idx="1">
                  <c:v>2.5000000000000001E-2</c:v>
                </c:pt>
                <c:pt idx="2">
                  <c:v>3.3000000000000002E-2</c:v>
                </c:pt>
                <c:pt idx="3">
                  <c:v>0.03</c:v>
                </c:pt>
                <c:pt idx="4">
                  <c:v>1.9902518277822908E-2</c:v>
                </c:pt>
                <c:pt idx="5">
                  <c:v>2.3564954682779457E-2</c:v>
                </c:pt>
                <c:pt idx="6">
                  <c:v>1.92775974025974E-2</c:v>
                </c:pt>
                <c:pt idx="7">
                  <c:v>2.0940170940170942E-2</c:v>
                </c:pt>
                <c:pt idx="8">
                  <c:v>2.08112125716713E-2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9C-46DF-91BA-07F339F0B2A5}"/>
            </c:ext>
          </c:extLst>
        </c:ser>
        <c:ser>
          <c:idx val="1"/>
          <c:order val="1"/>
          <c:spPr>
            <a:ln>
              <a:solidFill>
                <a:srgbClr val="FF33CC"/>
              </a:solidFill>
            </a:ln>
          </c:spPr>
          <c:marker>
            <c:symbol val="diamond"/>
            <c:size val="10"/>
            <c:spPr>
              <a:solidFill>
                <a:srgbClr val="990099"/>
              </a:solidFill>
              <a:ln>
                <a:solidFill>
                  <a:srgbClr val="000000"/>
                </a:solidFill>
              </a:ln>
            </c:spPr>
          </c:marker>
          <c:dLbls>
            <c:spPr>
              <a:solidFill>
                <a:srgbClr val="FFCCFF"/>
              </a:solidFill>
              <a:ln>
                <a:solidFill>
                  <a:srgbClr val="990099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ADAPTEES'!$K$3,'EPREUVES ADAPTEES'!$M$3,'EPREUVES ADAPTEES'!$O$3,'EPREUVES ADAPTEES'!$Q$3,'EPREUVES ADAPTEES'!$S$3,'EPREUVES ADAPTEES'!$U$3,'EPREUVES ADAPTEES'!$W$3,'EPREUVES ADAPTEES'!$Y$3,'EPREUVES ADAPTEES'!$AA$3)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('EPREUVES ADAPTEES'!$K$5,'EPREUVES ADAPTEES'!$M$5,'EPREUVES ADAPTEES'!$O$5,'EPREUVES ADAPTEES'!$Q$5,'EPREUVES ADAPTEES'!$S$5,'EPREUVES ADAPTEES'!$U$5,'EPREUVES ADAPTEES'!$W$5,'EPREUVES ADAPTEES'!$Y$5,'EPREUVES ADAPTEES'!$AA$5)</c:f>
              <c:numCache>
                <c:formatCode>0.00%</c:formatCode>
                <c:ptCount val="9"/>
                <c:pt idx="0">
                  <c:v>6.7000000000000004E-2</c:v>
                </c:pt>
                <c:pt idx="1">
                  <c:v>0.06</c:v>
                </c:pt>
                <c:pt idx="2">
                  <c:v>5.7000000000000002E-2</c:v>
                </c:pt>
                <c:pt idx="3">
                  <c:v>5.7000000000000002E-2</c:v>
                </c:pt>
                <c:pt idx="4">
                  <c:v>5.2310000000000002E-2</c:v>
                </c:pt>
                <c:pt idx="5">
                  <c:v>5.6689342403628107E-2</c:v>
                </c:pt>
                <c:pt idx="6">
                  <c:v>4.3659711075441407E-2</c:v>
                </c:pt>
                <c:pt idx="7">
                  <c:v>5.0099999999999999E-2</c:v>
                </c:pt>
                <c:pt idx="8">
                  <c:v>6.2053281351526997E-2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9C-46DF-91BA-07F339F0B2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277248"/>
        <c:axId val="201257472"/>
      </c:lineChart>
      <c:catAx>
        <c:axId val="20427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201257472"/>
        <c:crosses val="autoZero"/>
        <c:auto val="1"/>
        <c:lblAlgn val="ctr"/>
        <c:lblOffset val="100"/>
        <c:noMultiLvlLbl val="0"/>
      </c:catAx>
      <c:valAx>
        <c:axId val="201257472"/>
        <c:scaling>
          <c:orientation val="minMax"/>
          <c:max val="0.11000000000000001"/>
          <c:min val="0"/>
        </c:scaling>
        <c:delete val="0"/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0.00%" sourceLinked="1"/>
        <c:majorTickMark val="none"/>
        <c:minorTickMark val="none"/>
        <c:tickLblPos val="nextTo"/>
        <c:spPr>
          <a:solidFill>
            <a:srgbClr val="FFFFFF"/>
          </a:solidFill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204277248"/>
        <c:crosses val="autoZero"/>
        <c:crossBetween val="between"/>
      </c:valAx>
      <c:spPr>
        <a:solidFill>
          <a:srgbClr val="FFFFFF"/>
        </a:solidFill>
        <a:ln>
          <a:solidFill>
            <a:srgbClr val="000000"/>
          </a:solidFill>
        </a:ln>
      </c:spPr>
    </c:plotArea>
    <c:legend>
      <c:legendPos val="r"/>
      <c:layout>
        <c:manualLayout>
          <c:xMode val="edge"/>
          <c:yMode val="edge"/>
          <c:x val="2.1090909090909091E-2"/>
          <c:y val="0.8864692931546011"/>
          <c:w val="0.94805509641873498"/>
          <c:h val="7.5457514129019923E-2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>
              <a:solidFill>
                <a:srgbClr val="000000"/>
              </a:solidFill>
              <a:latin typeface="Arial" pitchFamily="34" charset="0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</c:spPr>
  <c:externalData r:id="rId2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dynamique4</c:name>
    <c:fmtId val="6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29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 CP5'!$B$65:$B$66</c:f>
              <c:strCache>
                <c:ptCount val="1"/>
                <c:pt idx="0">
                  <c:v>BASKET-BALL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CP5'!$A$67:$A$75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CP5'!$B$67:$B$75</c:f>
              <c:numCache>
                <c:formatCode>0.00</c:formatCode>
                <c:ptCount val="9"/>
                <c:pt idx="0">
                  <c:v>13.16</c:v>
                </c:pt>
                <c:pt idx="1">
                  <c:v>13.120956719817766</c:v>
                </c:pt>
                <c:pt idx="2">
                  <c:v>13.484786641929498</c:v>
                </c:pt>
                <c:pt idx="3">
                  <c:v>12.567600700525395</c:v>
                </c:pt>
                <c:pt idx="4">
                  <c:v>13.3</c:v>
                </c:pt>
                <c:pt idx="5">
                  <c:v>13.561698113207546</c:v>
                </c:pt>
                <c:pt idx="6">
                  <c:v>13.19488188976378</c:v>
                </c:pt>
                <c:pt idx="7">
                  <c:v>13.391220000000001</c:v>
                </c:pt>
                <c:pt idx="8">
                  <c:v>13.636523437500001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59-481E-8228-DD263DFAC66F}"/>
            </c:ext>
          </c:extLst>
        </c:ser>
        <c:ser>
          <c:idx val="1"/>
          <c:order val="1"/>
          <c:tx>
            <c:strRef>
              <c:f>'p41-52 CP4 CP5'!$C$65:$C$66</c:f>
              <c:strCache>
                <c:ptCount val="1"/>
                <c:pt idx="0">
                  <c:v>FUTSAL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CP5'!$A$67:$A$75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CP5'!$C$67:$C$75</c:f>
              <c:numCache>
                <c:formatCode>0.00</c:formatCode>
                <c:ptCount val="9"/>
                <c:pt idx="2">
                  <c:v>14.738095238095237</c:v>
                </c:pt>
                <c:pt idx="3">
                  <c:v>13.18425196850394</c:v>
                </c:pt>
                <c:pt idx="4">
                  <c:v>13.3</c:v>
                </c:pt>
                <c:pt idx="5">
                  <c:v>13.138823529411765</c:v>
                </c:pt>
                <c:pt idx="6">
                  <c:v>13.389639639639636</c:v>
                </c:pt>
                <c:pt idx="7">
                  <c:v>13.07807</c:v>
                </c:pt>
                <c:pt idx="8">
                  <c:v>14.082517482517481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59-481E-8228-DD263DFAC66F}"/>
            </c:ext>
          </c:extLst>
        </c:ser>
        <c:ser>
          <c:idx val="2"/>
          <c:order val="2"/>
          <c:tx>
            <c:strRef>
              <c:f>'p41-52 CP4 CP5'!$D$65:$D$66</c:f>
              <c:strCache>
                <c:ptCount val="1"/>
                <c:pt idx="0">
                  <c:v>HANDBALL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'p41-52 CP4 CP5'!$A$67:$A$75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CP5'!$D$67:$D$75</c:f>
              <c:numCache>
                <c:formatCode>0.00</c:formatCode>
                <c:ptCount val="9"/>
                <c:pt idx="0">
                  <c:v>13.31</c:v>
                </c:pt>
                <c:pt idx="1">
                  <c:v>13.65127819548872</c:v>
                </c:pt>
                <c:pt idx="2">
                  <c:v>13.422186495176847</c:v>
                </c:pt>
                <c:pt idx="3">
                  <c:v>13.076239316239315</c:v>
                </c:pt>
                <c:pt idx="4">
                  <c:v>13.4</c:v>
                </c:pt>
                <c:pt idx="5">
                  <c:v>13.297135416666663</c:v>
                </c:pt>
                <c:pt idx="6">
                  <c:v>13.683582089552241</c:v>
                </c:pt>
                <c:pt idx="7">
                  <c:v>13.505330000000001</c:v>
                </c:pt>
                <c:pt idx="8">
                  <c:v>13.727586206896552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659-481E-8228-DD263DFAC66F}"/>
            </c:ext>
          </c:extLst>
        </c:ser>
        <c:ser>
          <c:idx val="3"/>
          <c:order val="3"/>
          <c:tx>
            <c:strRef>
              <c:f>'p41-52 CP4 CP5'!$E$65:$E$66</c:f>
              <c:strCache>
                <c:ptCount val="1"/>
                <c:pt idx="0">
                  <c:v>VOLLEY-BALL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'p41-52 CP4 CP5'!$A$67:$A$75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CP5'!$E$67:$E$75</c:f>
              <c:numCache>
                <c:formatCode>0.00</c:formatCode>
                <c:ptCount val="9"/>
                <c:pt idx="0">
                  <c:v>13</c:v>
                </c:pt>
                <c:pt idx="1">
                  <c:v>13.156716417910445</c:v>
                </c:pt>
                <c:pt idx="2">
                  <c:v>13.22443181818182</c:v>
                </c:pt>
                <c:pt idx="3">
                  <c:v>13.067892156862746</c:v>
                </c:pt>
                <c:pt idx="4">
                  <c:v>13.3</c:v>
                </c:pt>
                <c:pt idx="5">
                  <c:v>13.568020304568529</c:v>
                </c:pt>
                <c:pt idx="6">
                  <c:v>13.545945945945945</c:v>
                </c:pt>
                <c:pt idx="7">
                  <c:v>13.01502</c:v>
                </c:pt>
                <c:pt idx="8">
                  <c:v>13.650777202072542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659-481E-8228-DD263DFAC6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0606464"/>
        <c:axId val="960609376"/>
      </c:lineChart>
      <c:catAx>
        <c:axId val="96060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60609376"/>
        <c:crosses val="autoZero"/>
        <c:auto val="1"/>
        <c:lblAlgn val="ctr"/>
        <c:lblOffset val="100"/>
        <c:noMultiLvlLbl val="0"/>
      </c:catAx>
      <c:valAx>
        <c:axId val="96060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606064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dynamique3</c:name>
    <c:fmtId val="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1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 CP5'!$B$45:$B$46</c:f>
              <c:strCache>
                <c:ptCount val="1"/>
                <c:pt idx="0">
                  <c:v>BASKET-BALL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CP5'!$A$47:$A$55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CP5'!$B$47:$B$55</c:f>
              <c:numCache>
                <c:formatCode>General</c:formatCode>
                <c:ptCount val="9"/>
                <c:pt idx="0">
                  <c:v>447</c:v>
                </c:pt>
                <c:pt idx="1">
                  <c:v>439</c:v>
                </c:pt>
                <c:pt idx="2">
                  <c:v>539</c:v>
                </c:pt>
                <c:pt idx="3">
                  <c:v>572</c:v>
                </c:pt>
                <c:pt idx="4">
                  <c:v>623</c:v>
                </c:pt>
                <c:pt idx="5">
                  <c:v>531</c:v>
                </c:pt>
                <c:pt idx="6">
                  <c:v>508</c:v>
                </c:pt>
                <c:pt idx="7">
                  <c:v>469</c:v>
                </c:pt>
                <c:pt idx="8">
                  <c:v>515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81-4766-A8D2-CFF7F6FDBECF}"/>
            </c:ext>
          </c:extLst>
        </c:ser>
        <c:ser>
          <c:idx val="1"/>
          <c:order val="1"/>
          <c:tx>
            <c:strRef>
              <c:f>'p41-52 CP4 CP5'!$C$45:$C$46</c:f>
              <c:strCache>
                <c:ptCount val="1"/>
                <c:pt idx="0">
                  <c:v>FUTSAL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CP5'!$A$47:$A$55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CP5'!$C$47:$C$55</c:f>
              <c:numCache>
                <c:formatCode>General</c:formatCode>
                <c:ptCount val="9"/>
                <c:pt idx="2">
                  <c:v>63</c:v>
                </c:pt>
                <c:pt idx="3">
                  <c:v>127</c:v>
                </c:pt>
                <c:pt idx="4">
                  <c:v>110</c:v>
                </c:pt>
                <c:pt idx="5">
                  <c:v>170</c:v>
                </c:pt>
                <c:pt idx="6">
                  <c:v>222</c:v>
                </c:pt>
                <c:pt idx="7">
                  <c:v>228</c:v>
                </c:pt>
                <c:pt idx="8">
                  <c:v>143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81-4766-A8D2-CFF7F6FDBECF}"/>
            </c:ext>
          </c:extLst>
        </c:ser>
        <c:ser>
          <c:idx val="2"/>
          <c:order val="2"/>
          <c:tx>
            <c:strRef>
              <c:f>'p41-52 CP4 CP5'!$D$45:$D$46</c:f>
              <c:strCache>
                <c:ptCount val="1"/>
                <c:pt idx="0">
                  <c:v>HANDBALL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'p41-52 CP4 CP5'!$A$47:$A$55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CP5'!$D$47:$D$55</c:f>
              <c:numCache>
                <c:formatCode>General</c:formatCode>
                <c:ptCount val="9"/>
                <c:pt idx="0">
                  <c:v>588</c:v>
                </c:pt>
                <c:pt idx="1">
                  <c:v>665</c:v>
                </c:pt>
                <c:pt idx="2">
                  <c:v>622</c:v>
                </c:pt>
                <c:pt idx="3">
                  <c:v>590</c:v>
                </c:pt>
                <c:pt idx="4">
                  <c:v>618</c:v>
                </c:pt>
                <c:pt idx="5">
                  <c:v>773</c:v>
                </c:pt>
                <c:pt idx="6">
                  <c:v>809</c:v>
                </c:pt>
                <c:pt idx="7">
                  <c:v>676</c:v>
                </c:pt>
                <c:pt idx="8">
                  <c:v>611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381-4766-A8D2-CFF7F6FDBECF}"/>
            </c:ext>
          </c:extLst>
        </c:ser>
        <c:ser>
          <c:idx val="3"/>
          <c:order val="3"/>
          <c:tx>
            <c:strRef>
              <c:f>'p41-52 CP4 CP5'!$E$45:$E$46</c:f>
              <c:strCache>
                <c:ptCount val="1"/>
                <c:pt idx="0">
                  <c:v>VOLLEY-BALL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'p41-52 CP4 CP5'!$A$47:$A$55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CP5'!$E$47:$E$55</c:f>
              <c:numCache>
                <c:formatCode>General</c:formatCode>
                <c:ptCount val="9"/>
                <c:pt idx="0">
                  <c:v>446</c:v>
                </c:pt>
                <c:pt idx="1">
                  <c:v>469</c:v>
                </c:pt>
                <c:pt idx="2">
                  <c:v>352</c:v>
                </c:pt>
                <c:pt idx="3">
                  <c:v>409</c:v>
                </c:pt>
                <c:pt idx="4">
                  <c:v>287</c:v>
                </c:pt>
                <c:pt idx="5">
                  <c:v>199</c:v>
                </c:pt>
                <c:pt idx="6">
                  <c:v>223</c:v>
                </c:pt>
                <c:pt idx="7">
                  <c:v>213</c:v>
                </c:pt>
                <c:pt idx="8">
                  <c:v>194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381-4766-A8D2-CFF7F6FDBE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9753840"/>
        <c:axId val="849755088"/>
      </c:lineChart>
      <c:catAx>
        <c:axId val="84975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49755088"/>
        <c:crosses val="autoZero"/>
        <c:auto val="1"/>
        <c:lblAlgn val="ctr"/>
        <c:lblOffset val="100"/>
        <c:noMultiLvlLbl val="0"/>
      </c:catAx>
      <c:valAx>
        <c:axId val="84975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497538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dynamique2</c:name>
    <c:fmtId val="8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 CP5'!$B$23:$B$24</c:f>
              <c:strCache>
                <c:ptCount val="1"/>
                <c:pt idx="0">
                  <c:v>FOOTBALL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CP5'!$A$25:$A$33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CP5'!$B$25:$B$33</c:f>
              <c:numCache>
                <c:formatCode>0.00</c:formatCode>
                <c:ptCount val="9"/>
                <c:pt idx="0">
                  <c:v>10.53</c:v>
                </c:pt>
                <c:pt idx="1">
                  <c:v>12.31772151898735</c:v>
                </c:pt>
                <c:pt idx="2">
                  <c:v>11.385416666666666</c:v>
                </c:pt>
                <c:pt idx="3">
                  <c:v>11.908695652173913</c:v>
                </c:pt>
                <c:pt idx="4">
                  <c:v>13.1</c:v>
                </c:pt>
                <c:pt idx="5">
                  <c:v>14.464285714285714</c:v>
                </c:pt>
                <c:pt idx="6">
                  <c:v>10.6</c:v>
                </c:pt>
                <c:pt idx="7">
                  <c:v>13.923080000000001</c:v>
                </c:pt>
                <c:pt idx="8">
                  <c:v>13.28888888888889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A2-4AEF-A832-A98F5D70E806}"/>
            </c:ext>
          </c:extLst>
        </c:ser>
        <c:ser>
          <c:idx val="1"/>
          <c:order val="1"/>
          <c:tx>
            <c:strRef>
              <c:f>'p41-52 CP4 CP5'!$C$23:$C$24</c:f>
              <c:strCache>
                <c:ptCount val="1"/>
                <c:pt idx="0">
                  <c:v>RUGBY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CP5'!$A$25:$A$33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CP5'!$C$25:$C$33</c:f>
              <c:numCache>
                <c:formatCode>0.00</c:formatCode>
                <c:ptCount val="9"/>
                <c:pt idx="0">
                  <c:v>13.5</c:v>
                </c:pt>
                <c:pt idx="1">
                  <c:v>12.236842105263158</c:v>
                </c:pt>
                <c:pt idx="2">
                  <c:v>12.216216216216216</c:v>
                </c:pt>
                <c:pt idx="3">
                  <c:v>10.735294117647058</c:v>
                </c:pt>
                <c:pt idx="4">
                  <c:v>13.7</c:v>
                </c:pt>
                <c:pt idx="5">
                  <c:v>9.8173076923076916</c:v>
                </c:pt>
                <c:pt idx="6">
                  <c:v>12.216216216216216</c:v>
                </c:pt>
                <c:pt idx="7">
                  <c:v>13.923080000000001</c:v>
                </c:pt>
                <c:pt idx="8">
                  <c:v>12.409756097560972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A2-4AEF-A832-A98F5D70E806}"/>
            </c:ext>
          </c:extLst>
        </c:ser>
        <c:ser>
          <c:idx val="2"/>
          <c:order val="2"/>
          <c:tx>
            <c:strRef>
              <c:f>'p41-52 CP4 CP5'!$D$23:$D$24</c:f>
              <c:strCache>
                <c:ptCount val="1"/>
                <c:pt idx="0">
                  <c:v>ULTIMATE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'p41-52 CP4 CP5'!$A$25:$A$33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CP5'!$D$25:$D$33</c:f>
              <c:numCache>
                <c:formatCode>0.00</c:formatCode>
                <c:ptCount val="9"/>
                <c:pt idx="0">
                  <c:v>11.57</c:v>
                </c:pt>
                <c:pt idx="1">
                  <c:v>12.487179487179487</c:v>
                </c:pt>
                <c:pt idx="2">
                  <c:v>12.390625</c:v>
                </c:pt>
                <c:pt idx="3">
                  <c:v>12.174226804123711</c:v>
                </c:pt>
                <c:pt idx="4">
                  <c:v>12.9</c:v>
                </c:pt>
                <c:pt idx="5">
                  <c:v>12.548076923076925</c:v>
                </c:pt>
                <c:pt idx="6">
                  <c:v>12.941818181818181</c:v>
                </c:pt>
                <c:pt idx="7">
                  <c:v>12.77655</c:v>
                </c:pt>
                <c:pt idx="8">
                  <c:v>13.302797202797203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A2-4AEF-A832-A98F5D70E8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7078368"/>
        <c:axId val="972567920"/>
      </c:lineChart>
      <c:catAx>
        <c:axId val="96707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2567920"/>
        <c:crosses val="autoZero"/>
        <c:auto val="1"/>
        <c:lblAlgn val="ctr"/>
        <c:lblOffset val="100"/>
        <c:noMultiLvlLbl val="0"/>
      </c:catAx>
      <c:valAx>
        <c:axId val="972567920"/>
        <c:scaling>
          <c:orientation val="minMax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670783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dynamique1</c:name>
    <c:fmtId val="8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0.15944159628021576"/>
          <c:y val="3.7154989384288746E-2"/>
          <c:w val="0.82152067440168108"/>
          <c:h val="0.68916403363592293"/>
        </c:manualLayout>
      </c:layout>
      <c:lineChart>
        <c:grouping val="standard"/>
        <c:varyColors val="0"/>
        <c:ser>
          <c:idx val="0"/>
          <c:order val="0"/>
          <c:tx>
            <c:strRef>
              <c:f>'p41-52 CP4 CP5'!$B$3:$B$4</c:f>
              <c:strCache>
                <c:ptCount val="1"/>
                <c:pt idx="0">
                  <c:v>FOOTBALL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CP5'!$A$5:$A$13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CP5'!$B$5:$B$13</c:f>
              <c:numCache>
                <c:formatCode>General</c:formatCode>
                <c:ptCount val="9"/>
                <c:pt idx="0">
                  <c:v>43</c:v>
                </c:pt>
                <c:pt idx="1">
                  <c:v>79</c:v>
                </c:pt>
                <c:pt idx="2">
                  <c:v>48</c:v>
                </c:pt>
                <c:pt idx="3">
                  <c:v>23</c:v>
                </c:pt>
                <c:pt idx="4">
                  <c:v>21</c:v>
                </c:pt>
                <c:pt idx="5">
                  <c:v>15</c:v>
                </c:pt>
                <c:pt idx="6">
                  <c:v>5</c:v>
                </c:pt>
                <c:pt idx="7">
                  <c:v>13</c:v>
                </c:pt>
                <c:pt idx="8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E84-4168-B6DE-AF1D07BCFC2C}"/>
            </c:ext>
          </c:extLst>
        </c:ser>
        <c:ser>
          <c:idx val="1"/>
          <c:order val="1"/>
          <c:tx>
            <c:strRef>
              <c:f>'p41-52 CP4 CP5'!$C$3:$C$4</c:f>
              <c:strCache>
                <c:ptCount val="1"/>
                <c:pt idx="0">
                  <c:v>RUGBY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CP5'!$A$5:$A$13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CP5'!$C$5:$C$13</c:f>
              <c:numCache>
                <c:formatCode>General</c:formatCode>
                <c:ptCount val="9"/>
                <c:pt idx="0">
                  <c:v>10</c:v>
                </c:pt>
                <c:pt idx="1">
                  <c:v>38</c:v>
                </c:pt>
                <c:pt idx="2">
                  <c:v>37</c:v>
                </c:pt>
                <c:pt idx="3">
                  <c:v>17</c:v>
                </c:pt>
                <c:pt idx="4">
                  <c:v>22</c:v>
                </c:pt>
                <c:pt idx="5">
                  <c:v>52</c:v>
                </c:pt>
                <c:pt idx="6">
                  <c:v>37</c:v>
                </c:pt>
                <c:pt idx="7">
                  <c:v>13</c:v>
                </c:pt>
                <c:pt idx="8">
                  <c:v>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84-4168-B6DE-AF1D07BCFC2C}"/>
            </c:ext>
          </c:extLst>
        </c:ser>
        <c:ser>
          <c:idx val="2"/>
          <c:order val="2"/>
          <c:tx>
            <c:strRef>
              <c:f>'p41-52 CP4 CP5'!$D$3:$D$4</c:f>
              <c:strCache>
                <c:ptCount val="1"/>
                <c:pt idx="0">
                  <c:v>ULTIMATE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'p41-52 CP4 CP5'!$A$5:$A$13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CP5'!$D$5:$D$13</c:f>
              <c:numCache>
                <c:formatCode>General</c:formatCode>
                <c:ptCount val="9"/>
                <c:pt idx="0">
                  <c:v>144</c:v>
                </c:pt>
                <c:pt idx="1">
                  <c:v>117</c:v>
                </c:pt>
                <c:pt idx="2">
                  <c:v>128</c:v>
                </c:pt>
                <c:pt idx="3">
                  <c:v>99</c:v>
                </c:pt>
                <c:pt idx="4">
                  <c:v>103</c:v>
                </c:pt>
                <c:pt idx="5">
                  <c:v>104</c:v>
                </c:pt>
                <c:pt idx="6">
                  <c:v>112</c:v>
                </c:pt>
                <c:pt idx="7">
                  <c:v>146</c:v>
                </c:pt>
                <c:pt idx="8">
                  <c:v>144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E84-4168-B6DE-AF1D07BCFC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4509888"/>
        <c:axId val="934510304"/>
      </c:lineChart>
      <c:catAx>
        <c:axId val="93450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34510304"/>
        <c:crosses val="autoZero"/>
        <c:auto val="1"/>
        <c:lblAlgn val="ctr"/>
        <c:lblOffset val="100"/>
        <c:noMultiLvlLbl val="0"/>
      </c:catAx>
      <c:valAx>
        <c:axId val="93451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345098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dynamique3</c:name>
    <c:fmtId val="8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 CP5'!$B$45:$B$46</c:f>
              <c:strCache>
                <c:ptCount val="1"/>
                <c:pt idx="0">
                  <c:v>FOOTBALL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CP5'!$A$47:$A$55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CP5'!$B$47:$B$55</c:f>
              <c:numCache>
                <c:formatCode>General</c:formatCode>
                <c:ptCount val="9"/>
                <c:pt idx="0">
                  <c:v>1157</c:v>
                </c:pt>
                <c:pt idx="1">
                  <c:v>946</c:v>
                </c:pt>
                <c:pt idx="2">
                  <c:v>713</c:v>
                </c:pt>
                <c:pt idx="3">
                  <c:v>638</c:v>
                </c:pt>
                <c:pt idx="4">
                  <c:v>843</c:v>
                </c:pt>
                <c:pt idx="5">
                  <c:v>623</c:v>
                </c:pt>
                <c:pt idx="6">
                  <c:v>409</c:v>
                </c:pt>
                <c:pt idx="7">
                  <c:v>389</c:v>
                </c:pt>
                <c:pt idx="8">
                  <c:v>262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252-405C-BFA2-D554A32EFBFE}"/>
            </c:ext>
          </c:extLst>
        </c:ser>
        <c:ser>
          <c:idx val="1"/>
          <c:order val="1"/>
          <c:tx>
            <c:strRef>
              <c:f>'p41-52 CP4 CP5'!$C$45:$C$46</c:f>
              <c:strCache>
                <c:ptCount val="1"/>
                <c:pt idx="0">
                  <c:v>RUGBY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CP5'!$A$47:$A$55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CP5'!$C$47:$C$55</c:f>
              <c:numCache>
                <c:formatCode>General</c:formatCode>
                <c:ptCount val="9"/>
                <c:pt idx="0">
                  <c:v>56</c:v>
                </c:pt>
                <c:pt idx="1">
                  <c:v>200</c:v>
                </c:pt>
                <c:pt idx="2">
                  <c:v>89</c:v>
                </c:pt>
                <c:pt idx="3">
                  <c:v>71</c:v>
                </c:pt>
                <c:pt idx="4">
                  <c:v>3</c:v>
                </c:pt>
                <c:pt idx="5">
                  <c:v>84</c:v>
                </c:pt>
                <c:pt idx="6">
                  <c:v>56</c:v>
                </c:pt>
                <c:pt idx="7">
                  <c:v>72</c:v>
                </c:pt>
                <c:pt idx="8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252-405C-BFA2-D554A32EFBFE}"/>
            </c:ext>
          </c:extLst>
        </c:ser>
        <c:ser>
          <c:idx val="2"/>
          <c:order val="2"/>
          <c:tx>
            <c:strRef>
              <c:f>'p41-52 CP4 CP5'!$D$45:$D$46</c:f>
              <c:strCache>
                <c:ptCount val="1"/>
                <c:pt idx="0">
                  <c:v>ULTIMATE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'p41-52 CP4 CP5'!$A$47:$A$55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CP5'!$D$47:$D$55</c:f>
              <c:numCache>
                <c:formatCode>General</c:formatCode>
                <c:ptCount val="9"/>
                <c:pt idx="0">
                  <c:v>99</c:v>
                </c:pt>
                <c:pt idx="1">
                  <c:v>72</c:v>
                </c:pt>
                <c:pt idx="2">
                  <c:v>128</c:v>
                </c:pt>
                <c:pt idx="3">
                  <c:v>140</c:v>
                </c:pt>
                <c:pt idx="4">
                  <c:v>62</c:v>
                </c:pt>
                <c:pt idx="5">
                  <c:v>69</c:v>
                </c:pt>
                <c:pt idx="6">
                  <c:v>75</c:v>
                </c:pt>
                <c:pt idx="7">
                  <c:v>119</c:v>
                </c:pt>
                <c:pt idx="8">
                  <c:v>177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252-405C-BFA2-D554A32EFB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9753840"/>
        <c:axId val="849755088"/>
      </c:lineChart>
      <c:catAx>
        <c:axId val="84975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49755088"/>
        <c:crosses val="autoZero"/>
        <c:auto val="1"/>
        <c:lblAlgn val="ctr"/>
        <c:lblOffset val="100"/>
        <c:noMultiLvlLbl val="0"/>
      </c:catAx>
      <c:valAx>
        <c:axId val="84975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497538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dynamique4</c:name>
    <c:fmtId val="10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 CP5'!$B$65:$B$66</c:f>
              <c:strCache>
                <c:ptCount val="1"/>
                <c:pt idx="0">
                  <c:v>FOOTBALL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CP5'!$A$67:$A$75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CP5'!$B$67:$B$75</c:f>
              <c:numCache>
                <c:formatCode>0.00</c:formatCode>
                <c:ptCount val="9"/>
                <c:pt idx="0">
                  <c:v>13.34</c:v>
                </c:pt>
                <c:pt idx="1">
                  <c:v>12.972410147991541</c:v>
                </c:pt>
                <c:pt idx="2">
                  <c:v>12.62370266479663</c:v>
                </c:pt>
                <c:pt idx="3">
                  <c:v>12.725078369905956</c:v>
                </c:pt>
                <c:pt idx="4">
                  <c:v>12.8</c:v>
                </c:pt>
                <c:pt idx="5">
                  <c:v>13.428225806451612</c:v>
                </c:pt>
                <c:pt idx="6">
                  <c:v>13.175550122249385</c:v>
                </c:pt>
                <c:pt idx="7">
                  <c:v>13.090210000000001</c:v>
                </c:pt>
                <c:pt idx="8">
                  <c:v>13.431679389312977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CDE-4DA4-89BB-05B325367C82}"/>
            </c:ext>
          </c:extLst>
        </c:ser>
        <c:ser>
          <c:idx val="1"/>
          <c:order val="1"/>
          <c:tx>
            <c:strRef>
              <c:f>'p41-52 CP4 CP5'!$C$65:$C$66</c:f>
              <c:strCache>
                <c:ptCount val="1"/>
                <c:pt idx="0">
                  <c:v>RUGBY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CP5'!$A$67:$A$75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CP5'!$C$67:$C$75</c:f>
              <c:numCache>
                <c:formatCode>0.00</c:formatCode>
                <c:ptCount val="9"/>
                <c:pt idx="0">
                  <c:v>14.09</c:v>
                </c:pt>
                <c:pt idx="1">
                  <c:v>13.555499999999997</c:v>
                </c:pt>
                <c:pt idx="2">
                  <c:v>13.342696629213483</c:v>
                </c:pt>
                <c:pt idx="3">
                  <c:v>14.183098591549296</c:v>
                </c:pt>
                <c:pt idx="4">
                  <c:v>12</c:v>
                </c:pt>
                <c:pt idx="5">
                  <c:v>14.157142857142858</c:v>
                </c:pt>
                <c:pt idx="6">
                  <c:v>12.848214285714286</c:v>
                </c:pt>
                <c:pt idx="7">
                  <c:v>12.875</c:v>
                </c:pt>
                <c:pt idx="8">
                  <c:v>14.758064516129032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CDE-4DA4-89BB-05B325367C82}"/>
            </c:ext>
          </c:extLst>
        </c:ser>
        <c:ser>
          <c:idx val="2"/>
          <c:order val="2"/>
          <c:tx>
            <c:strRef>
              <c:f>'p41-52 CP4 CP5'!$D$65:$D$66</c:f>
              <c:strCache>
                <c:ptCount val="1"/>
                <c:pt idx="0">
                  <c:v>ULTIMATE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'p41-52 CP4 CP5'!$A$67:$A$75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CP5'!$D$67:$D$75</c:f>
              <c:numCache>
                <c:formatCode>0.00</c:formatCode>
                <c:ptCount val="9"/>
                <c:pt idx="0">
                  <c:v>13.45</c:v>
                </c:pt>
                <c:pt idx="1">
                  <c:v>13.833333333333334</c:v>
                </c:pt>
                <c:pt idx="2">
                  <c:v>13.4453125</c:v>
                </c:pt>
                <c:pt idx="3">
                  <c:v>12.01285714285714</c:v>
                </c:pt>
                <c:pt idx="4">
                  <c:v>13.6</c:v>
                </c:pt>
                <c:pt idx="5">
                  <c:v>14.833333333333334</c:v>
                </c:pt>
                <c:pt idx="6">
                  <c:v>14.847999999999999</c:v>
                </c:pt>
                <c:pt idx="7">
                  <c:v>14.4839</c:v>
                </c:pt>
                <c:pt idx="8">
                  <c:v>14.101142857142856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CDE-4DA4-89BB-05B325367C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0606464"/>
        <c:axId val="960609376"/>
      </c:lineChart>
      <c:catAx>
        <c:axId val="96060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60609376"/>
        <c:crosses val="autoZero"/>
        <c:auto val="1"/>
        <c:lblAlgn val="ctr"/>
        <c:lblOffset val="100"/>
        <c:noMultiLvlLbl val="0"/>
      </c:catAx>
      <c:valAx>
        <c:axId val="960609376"/>
        <c:scaling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606064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dynamique2</c:name>
    <c:fmtId val="12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 CP5'!$B$23:$B$24</c:f>
              <c:strCache>
                <c:ptCount val="1"/>
                <c:pt idx="0">
                  <c:v>BADMINTON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CP5'!$A$25:$A$33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CP5'!$B$25:$B$33</c:f>
              <c:numCache>
                <c:formatCode>0.00</c:formatCode>
                <c:ptCount val="9"/>
                <c:pt idx="0">
                  <c:v>11.69</c:v>
                </c:pt>
                <c:pt idx="1">
                  <c:v>12.263579136690648</c:v>
                </c:pt>
                <c:pt idx="2">
                  <c:v>12.214900662251662</c:v>
                </c:pt>
                <c:pt idx="3">
                  <c:v>11.644846577498036</c:v>
                </c:pt>
                <c:pt idx="4">
                  <c:v>12.4</c:v>
                </c:pt>
                <c:pt idx="5">
                  <c:v>11.749579831932781</c:v>
                </c:pt>
                <c:pt idx="6">
                  <c:v>11.957926829268304</c:v>
                </c:pt>
                <c:pt idx="7">
                  <c:v>12.14855</c:v>
                </c:pt>
                <c:pt idx="8">
                  <c:v>12.176262626262629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AD-4E0E-86ED-93E601AFD4C3}"/>
            </c:ext>
          </c:extLst>
        </c:ser>
        <c:ser>
          <c:idx val="1"/>
          <c:order val="1"/>
          <c:tx>
            <c:strRef>
              <c:f>'p41-52 CP4 CP5'!$C$23:$C$24</c:f>
              <c:strCache>
                <c:ptCount val="1"/>
                <c:pt idx="0">
                  <c:v>TENNIS DE TABLE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CP5'!$A$25:$A$33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CP5'!$C$25:$C$33</c:f>
              <c:numCache>
                <c:formatCode>0.00</c:formatCode>
                <c:ptCount val="9"/>
                <c:pt idx="0">
                  <c:v>11.23</c:v>
                </c:pt>
                <c:pt idx="1">
                  <c:v>11.979744136460555</c:v>
                </c:pt>
                <c:pt idx="2">
                  <c:v>11.99623188405797</c:v>
                </c:pt>
                <c:pt idx="3">
                  <c:v>10.289565217391306</c:v>
                </c:pt>
                <c:pt idx="4">
                  <c:v>11.5</c:v>
                </c:pt>
                <c:pt idx="5">
                  <c:v>11.957213930348258</c:v>
                </c:pt>
                <c:pt idx="6">
                  <c:v>12.269230769230765</c:v>
                </c:pt>
                <c:pt idx="7">
                  <c:v>12.26066</c:v>
                </c:pt>
                <c:pt idx="8">
                  <c:v>11.320833333333333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AD-4E0E-86ED-93E601AFD4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7078368"/>
        <c:axId val="972567920"/>
      </c:lineChart>
      <c:catAx>
        <c:axId val="96707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2567920"/>
        <c:crosses val="autoZero"/>
        <c:auto val="1"/>
        <c:lblAlgn val="ctr"/>
        <c:lblOffset val="100"/>
        <c:noMultiLvlLbl val="0"/>
      </c:catAx>
      <c:valAx>
        <c:axId val="972567920"/>
        <c:scaling>
          <c:orientation val="minMax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670783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dynamique1</c:name>
    <c:fmtId val="12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0.15944159628021576"/>
          <c:y val="3.7154989384288746E-2"/>
          <c:w val="0.82152067440168108"/>
          <c:h val="0.68916403363592293"/>
        </c:manualLayout>
      </c:layout>
      <c:lineChart>
        <c:grouping val="standard"/>
        <c:varyColors val="0"/>
        <c:ser>
          <c:idx val="0"/>
          <c:order val="0"/>
          <c:tx>
            <c:strRef>
              <c:f>'p41-52 CP4 CP5'!$B$3:$B$4</c:f>
              <c:strCache>
                <c:ptCount val="1"/>
                <c:pt idx="0">
                  <c:v>BADMINTON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CP5'!$A$5:$A$13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CP5'!$B$5:$B$13</c:f>
              <c:numCache>
                <c:formatCode>General</c:formatCode>
                <c:ptCount val="9"/>
                <c:pt idx="0">
                  <c:v>1038</c:v>
                </c:pt>
                <c:pt idx="1">
                  <c:v>1112</c:v>
                </c:pt>
                <c:pt idx="2">
                  <c:v>1208</c:v>
                </c:pt>
                <c:pt idx="3">
                  <c:v>1279</c:v>
                </c:pt>
                <c:pt idx="4">
                  <c:v>1225</c:v>
                </c:pt>
                <c:pt idx="5">
                  <c:v>1198</c:v>
                </c:pt>
                <c:pt idx="6">
                  <c:v>1323</c:v>
                </c:pt>
                <c:pt idx="7">
                  <c:v>1262</c:v>
                </c:pt>
                <c:pt idx="8">
                  <c:v>1413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F9-4433-908B-3D95C8548EB7}"/>
            </c:ext>
          </c:extLst>
        </c:ser>
        <c:ser>
          <c:idx val="1"/>
          <c:order val="1"/>
          <c:tx>
            <c:strRef>
              <c:f>'p41-52 CP4 CP5'!$C$3:$C$4</c:f>
              <c:strCache>
                <c:ptCount val="1"/>
                <c:pt idx="0">
                  <c:v>TENNIS DE TABLE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CP5'!$A$5:$A$13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CP5'!$C$5:$C$13</c:f>
              <c:numCache>
                <c:formatCode>General</c:formatCode>
                <c:ptCount val="9"/>
                <c:pt idx="0">
                  <c:v>378</c:v>
                </c:pt>
                <c:pt idx="1">
                  <c:v>469</c:v>
                </c:pt>
                <c:pt idx="2">
                  <c:v>345</c:v>
                </c:pt>
                <c:pt idx="3">
                  <c:v>230</c:v>
                </c:pt>
                <c:pt idx="4">
                  <c:v>317</c:v>
                </c:pt>
                <c:pt idx="5">
                  <c:v>202</c:v>
                </c:pt>
                <c:pt idx="6">
                  <c:v>235</c:v>
                </c:pt>
                <c:pt idx="7">
                  <c:v>213</c:v>
                </c:pt>
                <c:pt idx="8">
                  <c:v>146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F9-4433-908B-3D95C8548E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4509888"/>
        <c:axId val="934510304"/>
      </c:lineChart>
      <c:catAx>
        <c:axId val="93450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34510304"/>
        <c:crosses val="autoZero"/>
        <c:auto val="1"/>
        <c:lblAlgn val="ctr"/>
        <c:lblOffset val="100"/>
        <c:noMultiLvlLbl val="0"/>
      </c:catAx>
      <c:valAx>
        <c:axId val="93451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345098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dynamique4</c:name>
    <c:fmtId val="15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 CP5'!$B$65:$B$66</c:f>
              <c:strCache>
                <c:ptCount val="1"/>
                <c:pt idx="0">
                  <c:v>BADMINTON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CP5'!$A$67:$A$75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CP5'!$B$67:$B$75</c:f>
              <c:numCache>
                <c:formatCode>0.00</c:formatCode>
                <c:ptCount val="9"/>
                <c:pt idx="0">
                  <c:v>13.14</c:v>
                </c:pt>
                <c:pt idx="1">
                  <c:v>13.290909090909089</c:v>
                </c:pt>
                <c:pt idx="2">
                  <c:v>13.187715517241381</c:v>
                </c:pt>
                <c:pt idx="3">
                  <c:v>13.31889644746788</c:v>
                </c:pt>
                <c:pt idx="4">
                  <c:v>13.4</c:v>
                </c:pt>
                <c:pt idx="5">
                  <c:v>13.504673495518563</c:v>
                </c:pt>
                <c:pt idx="6">
                  <c:v>13.692600276625184</c:v>
                </c:pt>
                <c:pt idx="7">
                  <c:v>13.804639999999999</c:v>
                </c:pt>
                <c:pt idx="8">
                  <c:v>13.686375158428396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8B-4045-B461-35463433CA34}"/>
            </c:ext>
          </c:extLst>
        </c:ser>
        <c:ser>
          <c:idx val="1"/>
          <c:order val="1"/>
          <c:tx>
            <c:strRef>
              <c:f>'p41-52 CP4 CP5'!$C$65:$C$66</c:f>
              <c:strCache>
                <c:ptCount val="1"/>
                <c:pt idx="0">
                  <c:v>TENNIS DE TABLE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CP5'!$A$67:$A$75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CP5'!$C$67:$C$75</c:f>
              <c:numCache>
                <c:formatCode>0.00</c:formatCode>
                <c:ptCount val="9"/>
                <c:pt idx="0">
                  <c:v>13.02</c:v>
                </c:pt>
                <c:pt idx="1">
                  <c:v>13.030987514188423</c:v>
                </c:pt>
                <c:pt idx="2">
                  <c:v>12.957952755905511</c:v>
                </c:pt>
                <c:pt idx="3">
                  <c:v>12.428382838283824</c:v>
                </c:pt>
                <c:pt idx="4">
                  <c:v>13</c:v>
                </c:pt>
                <c:pt idx="5">
                  <c:v>12.758082975679534</c:v>
                </c:pt>
                <c:pt idx="6">
                  <c:v>12.657476635514023</c:v>
                </c:pt>
                <c:pt idx="7">
                  <c:v>12.696099999999999</c:v>
                </c:pt>
                <c:pt idx="8">
                  <c:v>13.145815602836882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8B-4045-B461-35463433CA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0606464"/>
        <c:axId val="960609376"/>
      </c:lineChart>
      <c:catAx>
        <c:axId val="96060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60609376"/>
        <c:crosses val="autoZero"/>
        <c:auto val="1"/>
        <c:lblAlgn val="ctr"/>
        <c:lblOffset val="100"/>
        <c:noMultiLvlLbl val="0"/>
      </c:catAx>
      <c:valAx>
        <c:axId val="96060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606064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dynamique3</c:name>
    <c:fmtId val="12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 CP5'!$B$45:$B$46</c:f>
              <c:strCache>
                <c:ptCount val="1"/>
                <c:pt idx="0">
                  <c:v>BADMINTON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CP5'!$A$47:$A$55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CP5'!$B$47:$B$55</c:f>
              <c:numCache>
                <c:formatCode>General</c:formatCode>
                <c:ptCount val="9"/>
                <c:pt idx="0">
                  <c:v>1151</c:v>
                </c:pt>
                <c:pt idx="1">
                  <c:v>1188</c:v>
                </c:pt>
                <c:pt idx="2">
                  <c:v>1392</c:v>
                </c:pt>
                <c:pt idx="3">
                  <c:v>1330</c:v>
                </c:pt>
                <c:pt idx="4">
                  <c:v>1424</c:v>
                </c:pt>
                <c:pt idx="5">
                  <c:v>1566</c:v>
                </c:pt>
                <c:pt idx="6">
                  <c:v>1453</c:v>
                </c:pt>
                <c:pt idx="7">
                  <c:v>1257</c:v>
                </c:pt>
                <c:pt idx="8">
                  <c:v>1590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CEA-4DB0-993B-381C8E90840B}"/>
            </c:ext>
          </c:extLst>
        </c:ser>
        <c:ser>
          <c:idx val="1"/>
          <c:order val="1"/>
          <c:tx>
            <c:strRef>
              <c:f>'p41-52 CP4 CP5'!$C$45:$C$46</c:f>
              <c:strCache>
                <c:ptCount val="1"/>
                <c:pt idx="0">
                  <c:v>TENNIS DE TABLE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CP5'!$A$47:$A$55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CP5'!$C$47:$C$55</c:f>
              <c:numCache>
                <c:formatCode>General</c:formatCode>
                <c:ptCount val="9"/>
                <c:pt idx="0">
                  <c:v>956</c:v>
                </c:pt>
                <c:pt idx="1">
                  <c:v>881</c:v>
                </c:pt>
                <c:pt idx="2">
                  <c:v>635</c:v>
                </c:pt>
                <c:pt idx="3">
                  <c:v>606</c:v>
                </c:pt>
                <c:pt idx="4">
                  <c:v>651</c:v>
                </c:pt>
                <c:pt idx="5">
                  <c:v>701</c:v>
                </c:pt>
                <c:pt idx="6">
                  <c:v>859</c:v>
                </c:pt>
                <c:pt idx="7">
                  <c:v>799</c:v>
                </c:pt>
                <c:pt idx="8">
                  <c:v>706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CEA-4DB0-993B-381C8E9084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9753840"/>
        <c:axId val="849755088"/>
      </c:lineChart>
      <c:catAx>
        <c:axId val="84975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49755088"/>
        <c:crosses val="autoZero"/>
        <c:auto val="1"/>
        <c:lblAlgn val="ctr"/>
        <c:lblOffset val="100"/>
        <c:noMultiLvlLbl val="0"/>
      </c:catAx>
      <c:valAx>
        <c:axId val="84975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497538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Evolution des inaptes partiels Baccalauréat Professionnel Académie Orléans-Tours</a:t>
            </a:r>
          </a:p>
        </c:rich>
      </c:tx>
      <c:layout>
        <c:manualLayout>
          <c:xMode val="edge"/>
          <c:yMode val="edge"/>
          <c:x val="0.12719567905251486"/>
          <c:y val="1.069519016806046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534066506149541"/>
          <c:y val="0.10009827784981212"/>
          <c:w val="0.84238936248671392"/>
          <c:h val="0.69497879067996993"/>
        </c:manualLayout>
      </c:layout>
      <c:lineChart>
        <c:grouping val="standard"/>
        <c:varyColors val="0"/>
        <c:ser>
          <c:idx val="0"/>
          <c:order val="0"/>
          <c:tx>
            <c:v>Inaptes Partiels Garçons</c:v>
          </c:tx>
          <c:spPr>
            <a:ln>
              <a:solidFill>
                <a:srgbClr val="0000FF"/>
              </a:solidFill>
            </a:ln>
          </c:spPr>
          <c:marker>
            <c:symbol val="square"/>
            <c:size val="7"/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</c:marker>
          <c:dLbls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extLst>
                <c:ext xmlns:c15="http://schemas.microsoft.com/office/drawing/2012/chart" uri="{02D57815-91ED-43cb-92C2-25804820EDAC}">
                  <c15:fullRef>
                    <c15:sqref>('EPREUVES ADAPTEES'!$K$3,'EPREUVES ADAPTEES'!$M$3,'EPREUVES ADAPTEES'!$O$3,'EPREUVES ADAPTEES'!$Q$3,'EPREUVES ADAPTEES'!$S$3,'EPREUVES ADAPTEES'!$U$3,'EPREUVES ADAPTEES'!$W$3,'EPREUVES ADAPTEES'!$Y$3,'EPREUVES ADAPTEES'!$AA$3)</c15:sqref>
                  </c15:fullRef>
                </c:ext>
              </c:extLst>
              <c:f>('EPREUVES ADAPTEES'!$Q$3,'EPREUVES ADAPTEES'!$S$3,'EPREUVES ADAPTEES'!$U$3,'EPREUVES ADAPTEES'!$W$3,'EPREUVES ADAPTEES'!$Y$3,'EPREUVES ADAPTEES'!$AA$3)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('EPREUVES ADAPTEES'!$K$6,'EPREUVES ADAPTEES'!$M$6,'EPREUVES ADAPTEES'!$O$6,'EPREUVES ADAPTEES'!$Q$6,'EPREUVES ADAPTEES'!$S$6,'EPREUVES ADAPTEES'!$U$6,'EPREUVES ADAPTEES'!$W$6,'EPREUVES ADAPTEES'!$Y$6,'EPREUVES ADAPTEES'!$AA$6)</c15:sqref>
                  </c15:fullRef>
                </c:ext>
              </c:extLst>
              <c:f>('EPREUVES ADAPTEES'!$Q$6,'EPREUVES ADAPTEES'!$S$6,'EPREUVES ADAPTEES'!$U$6,'EPREUVES ADAPTEES'!$W$6,'EPREUVES ADAPTEES'!$Y$6,'EPREUVES ADAPTEES'!$AA$6)</c:f>
              <c:numCache>
                <c:formatCode>0.00%</c:formatCode>
                <c:ptCount val="6"/>
                <c:pt idx="0">
                  <c:v>1.4999999999999999E-2</c:v>
                </c:pt>
                <c:pt idx="1">
                  <c:v>1.0966693744922826E-2</c:v>
                </c:pt>
                <c:pt idx="2">
                  <c:v>1.5508559919436051E-2</c:v>
                </c:pt>
                <c:pt idx="3">
                  <c:v>1.6436688311688315E-2</c:v>
                </c:pt>
                <c:pt idx="4">
                  <c:v>1.9400000000000001E-2</c:v>
                </c:pt>
                <c:pt idx="5">
                  <c:v>2.3571883627097001E-2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8D-4782-B002-D23289DA98D3}"/>
            </c:ext>
          </c:extLst>
        </c:ser>
        <c:ser>
          <c:idx val="1"/>
          <c:order val="1"/>
          <c:tx>
            <c:v>Inaptes Partiels Filles</c:v>
          </c:tx>
          <c:spPr>
            <a:ln>
              <a:solidFill>
                <a:srgbClr val="FF33CC"/>
              </a:solidFill>
            </a:ln>
          </c:spPr>
          <c:marker>
            <c:symbol val="diamond"/>
            <c:size val="10"/>
            <c:spPr>
              <a:solidFill>
                <a:srgbClr val="990099"/>
              </a:solidFill>
              <a:ln>
                <a:solidFill>
                  <a:srgbClr val="000000"/>
                </a:solidFill>
              </a:ln>
            </c:spPr>
          </c:marker>
          <c:dLbls>
            <c:dLbl>
              <c:idx val="0"/>
              <c:layout>
                <c:manualLayout>
                  <c:x val="-4.8832056370312203E-2"/>
                  <c:y val="-5.97148117716708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8D-4782-B002-D23289DA98D3}"/>
                </c:ext>
              </c:extLst>
            </c:dLbl>
            <c:dLbl>
              <c:idx val="1"/>
              <c:layout>
                <c:manualLayout>
                  <c:x val="-4.7035111177140591E-2"/>
                  <c:y val="-4.90196216036104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8D-4782-B002-D23289DA98D3}"/>
                </c:ext>
              </c:extLst>
            </c:dLbl>
            <c:dLbl>
              <c:idx val="2"/>
              <c:layout>
                <c:manualLayout>
                  <c:x val="-5.6019837142998637E-2"/>
                  <c:y val="-7.39750653290848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8D-4782-B002-D23289DA98D3}"/>
                </c:ext>
              </c:extLst>
            </c:dLbl>
            <c:dLbl>
              <c:idx val="3"/>
              <c:layout>
                <c:manualLayout>
                  <c:x val="-4.8832056370312203E-2"/>
                  <c:y val="-6.32798751610243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68D-4782-B002-D23289DA98D3}"/>
                </c:ext>
              </c:extLst>
            </c:dLbl>
            <c:dLbl>
              <c:idx val="4"/>
              <c:layout>
                <c:manualLayout>
                  <c:x val="-5.6019837142998637E-2"/>
                  <c:y val="-8.46702554971453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8D-4782-B002-D23289DA98D3}"/>
                </c:ext>
              </c:extLst>
            </c:dLbl>
            <c:dLbl>
              <c:idx val="5"/>
              <c:layout>
                <c:manualLayout>
                  <c:x val="-5.0629001563483808E-2"/>
                  <c:y val="-5.61497483823173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68D-4782-B002-D23289DA98D3}"/>
                </c:ext>
              </c:extLst>
            </c:dLbl>
            <c:spPr>
              <a:solidFill>
                <a:srgbClr val="FFCCFF"/>
              </a:solidFill>
              <a:ln>
                <a:solidFill>
                  <a:srgbClr val="990099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extLst>
                <c:ext xmlns:c15="http://schemas.microsoft.com/office/drawing/2012/chart" uri="{02D57815-91ED-43cb-92C2-25804820EDAC}">
                  <c15:fullRef>
                    <c15:sqref>('EPREUVES ADAPTEES'!$K$3,'EPREUVES ADAPTEES'!$M$3,'EPREUVES ADAPTEES'!$O$3,'EPREUVES ADAPTEES'!$Q$3,'EPREUVES ADAPTEES'!$S$3,'EPREUVES ADAPTEES'!$U$3,'EPREUVES ADAPTEES'!$W$3,'EPREUVES ADAPTEES'!$Y$3,'EPREUVES ADAPTEES'!$AA$3)</c15:sqref>
                  </c15:fullRef>
                </c:ext>
              </c:extLst>
              <c:f>('EPREUVES ADAPTEES'!$Q$3,'EPREUVES ADAPTEES'!$S$3,'EPREUVES ADAPTEES'!$U$3,'EPREUVES ADAPTEES'!$W$3,'EPREUVES ADAPTEES'!$Y$3,'EPREUVES ADAPTEES'!$AA$3)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('EPREUVES ADAPTEES'!$K$7,'EPREUVES ADAPTEES'!$M$7,'EPREUVES ADAPTEES'!$O$7,'EPREUVES ADAPTEES'!$Q$7,'EPREUVES ADAPTEES'!$S$7,'EPREUVES ADAPTEES'!$U$7,'EPREUVES ADAPTEES'!$W$7,'EPREUVES ADAPTEES'!$Y$7,'EPREUVES ADAPTEES'!$AA$7)</c15:sqref>
                  </c15:fullRef>
                </c:ext>
              </c:extLst>
              <c:f>('EPREUVES ADAPTEES'!$Q$7,'EPREUVES ADAPTEES'!$S$7,'EPREUVES ADAPTEES'!$U$7,'EPREUVES ADAPTEES'!$W$7,'EPREUVES ADAPTEES'!$Y$7,'EPREUVES ADAPTEES'!$AA$7)</c:f>
              <c:numCache>
                <c:formatCode>0.00%</c:formatCode>
                <c:ptCount val="6"/>
                <c:pt idx="0">
                  <c:v>3.1E-2</c:v>
                </c:pt>
                <c:pt idx="1">
                  <c:v>3.5999999999999997E-2</c:v>
                </c:pt>
                <c:pt idx="2">
                  <c:v>4.0492387431162936E-2</c:v>
                </c:pt>
                <c:pt idx="3">
                  <c:v>4.6548956661316206E-2</c:v>
                </c:pt>
                <c:pt idx="4">
                  <c:v>4.6899999999999997E-2</c:v>
                </c:pt>
                <c:pt idx="5">
                  <c:v>4.5159194282001297E-2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categoryFilterExceptions>
                <c15:categoryFilterException>
                  <c15:sqref>'EPREUVES ADAPTEES'!$S$7</c15:sqref>
                  <c15:dLbl>
                    <c:idx val="-1"/>
                    <c:layout>
                      <c:manualLayout>
                        <c:x val="-4.5238165983968986E-2"/>
                        <c:y val="-4.9019621603610425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0-6EF0-4DAE-A53A-3A3FB49DD22E}"/>
                      </c:ext>
                    </c:extLst>
                  </c15:dLbl>
                </c15:categoryFilterException>
                <c15:categoryFilterException>
                  <c15:sqref>'EPREUVES ADAPTEES'!$U$7</c15:sqref>
                  <c15:dLbl>
                    <c:idx val="-1"/>
                    <c:layout>
                      <c:manualLayout>
                        <c:x val="-5.0629001563483808E-2"/>
                        <c:y val="-5.9714811771670949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1-6EF0-4DAE-A53A-3A3FB49DD22E}"/>
                      </c:ext>
                    </c:extLst>
                  </c15:dLbl>
                </c15:categoryFilterException>
              </c15:categoryFilterExceptions>
            </c:ext>
            <c:ext xmlns:c16="http://schemas.microsoft.com/office/drawing/2014/chart" uri="{C3380CC4-5D6E-409C-BE32-E72D297353CC}">
              <c16:uniqueId val="{00000007-A68D-4782-B002-D23289DA9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278272"/>
        <c:axId val="201259200"/>
      </c:lineChart>
      <c:catAx>
        <c:axId val="20427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201259200"/>
        <c:crosses val="autoZero"/>
        <c:auto val="1"/>
        <c:lblAlgn val="ctr"/>
        <c:lblOffset val="100"/>
        <c:noMultiLvlLbl val="0"/>
      </c:catAx>
      <c:valAx>
        <c:axId val="201259200"/>
        <c:scaling>
          <c:orientation val="minMax"/>
          <c:max val="5.000000000000001E-2"/>
          <c:min val="1.0000000000000002E-2"/>
        </c:scaling>
        <c:delete val="0"/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0.00%" sourceLinked="1"/>
        <c:majorTickMark val="none"/>
        <c:minorTickMark val="none"/>
        <c:tickLblPos val="nextTo"/>
        <c:spPr>
          <a:solidFill>
            <a:srgbClr val="FFFFFF"/>
          </a:solidFill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204278272"/>
        <c:crosses val="autoZero"/>
        <c:crossBetween val="between"/>
      </c:valAx>
      <c:spPr>
        <a:solidFill>
          <a:srgbClr val="FFFFFF"/>
        </a:solidFill>
        <a:ln>
          <a:solidFill>
            <a:srgbClr val="000000"/>
          </a:solidFill>
        </a:ln>
      </c:spPr>
    </c:plotArea>
    <c:legend>
      <c:legendPos val="r"/>
      <c:layout>
        <c:manualLayout>
          <c:xMode val="edge"/>
          <c:yMode val="edge"/>
          <c:x val="2.1090909090909091E-2"/>
          <c:y val="0.8864692931546011"/>
          <c:w val="0.94805509641873542"/>
          <c:h val="7.5457514129019923E-2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>
              <a:solidFill>
                <a:srgbClr val="000000"/>
              </a:solidFill>
              <a:latin typeface="Arial" pitchFamily="34" charset="0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</c:spPr>
  <c:externalData r:id="rId2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dynamique2</c:name>
    <c:fmtId val="17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 CP5'!$B$23:$B$24</c:f>
              <c:strCache>
                <c:ptCount val="1"/>
                <c:pt idx="0">
                  <c:v>JUDO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CP5'!$A$25:$A$33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CP5'!$B$25:$B$33</c:f>
              <c:numCache>
                <c:formatCode>0.00</c:formatCode>
                <c:ptCount val="9"/>
                <c:pt idx="0">
                  <c:v>13.87</c:v>
                </c:pt>
                <c:pt idx="1">
                  <c:v>12.333333333333334</c:v>
                </c:pt>
                <c:pt idx="3">
                  <c:v>13.222222222222221</c:v>
                </c:pt>
                <c:pt idx="4">
                  <c:v>12.6</c:v>
                </c:pt>
                <c:pt idx="5">
                  <c:v>15.071428571428571</c:v>
                </c:pt>
                <c:pt idx="6">
                  <c:v>11.214285714285714</c:v>
                </c:pt>
                <c:pt idx="7">
                  <c:v>13.428570000000001</c:v>
                </c:pt>
                <c:pt idx="8">
                  <c:v>11.42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F1-4BA1-B4C1-BA8DCCE150B1}"/>
            </c:ext>
          </c:extLst>
        </c:ser>
        <c:ser>
          <c:idx val="1"/>
          <c:order val="1"/>
          <c:tx>
            <c:strRef>
              <c:f>'p41-52 CP4 CP5'!$C$23:$C$24</c:f>
              <c:strCache>
                <c:ptCount val="1"/>
                <c:pt idx="0">
                  <c:v>SAVATE BOXE FRANCAISE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CP5'!$A$25:$A$33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CP5'!$C$25:$C$33</c:f>
              <c:numCache>
                <c:formatCode>0.00</c:formatCode>
                <c:ptCount val="9"/>
                <c:pt idx="1">
                  <c:v>12.63076923076923</c:v>
                </c:pt>
                <c:pt idx="2">
                  <c:v>10.4</c:v>
                </c:pt>
                <c:pt idx="4">
                  <c:v>13.23</c:v>
                </c:pt>
                <c:pt idx="5">
                  <c:v>13.5</c:v>
                </c:pt>
                <c:pt idx="6">
                  <c:v>11.625</c:v>
                </c:pt>
                <c:pt idx="7">
                  <c:v>11.20909</c:v>
                </c:pt>
                <c:pt idx="8">
                  <c:v>11.082608695652173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EF1-4BA1-B4C1-BA8DCCE150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7078368"/>
        <c:axId val="972567920"/>
      </c:lineChart>
      <c:catAx>
        <c:axId val="96707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2567920"/>
        <c:crosses val="autoZero"/>
        <c:auto val="1"/>
        <c:lblAlgn val="ctr"/>
        <c:lblOffset val="100"/>
        <c:noMultiLvlLbl val="0"/>
      </c:catAx>
      <c:valAx>
        <c:axId val="972567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670783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dynamique1</c:name>
    <c:fmtId val="16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0.15944159628021576"/>
          <c:y val="3.7154989384288746E-2"/>
          <c:w val="0.82152067440168108"/>
          <c:h val="0.68916403363592293"/>
        </c:manualLayout>
      </c:layout>
      <c:lineChart>
        <c:grouping val="standard"/>
        <c:varyColors val="0"/>
        <c:ser>
          <c:idx val="0"/>
          <c:order val="0"/>
          <c:tx>
            <c:strRef>
              <c:f>'p41-52 CP4 CP5'!$B$3:$B$4</c:f>
              <c:strCache>
                <c:ptCount val="1"/>
                <c:pt idx="0">
                  <c:v>JUDO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CP5'!$A$5:$A$13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CP5'!$B$5:$B$13</c:f>
              <c:numCache>
                <c:formatCode>General</c:formatCode>
                <c:ptCount val="9"/>
                <c:pt idx="0">
                  <c:v>81</c:v>
                </c:pt>
                <c:pt idx="1">
                  <c:v>3</c:v>
                </c:pt>
                <c:pt idx="3">
                  <c:v>9</c:v>
                </c:pt>
                <c:pt idx="4">
                  <c:v>25</c:v>
                </c:pt>
                <c:pt idx="5">
                  <c:v>7</c:v>
                </c:pt>
                <c:pt idx="6">
                  <c:v>7</c:v>
                </c:pt>
                <c:pt idx="7">
                  <c:v>14</c:v>
                </c:pt>
                <c:pt idx="8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B2-4800-B4E5-184937699778}"/>
            </c:ext>
          </c:extLst>
        </c:ser>
        <c:ser>
          <c:idx val="1"/>
          <c:order val="1"/>
          <c:tx>
            <c:strRef>
              <c:f>'p41-52 CP4 CP5'!$C$3:$C$4</c:f>
              <c:strCache>
                <c:ptCount val="1"/>
                <c:pt idx="0">
                  <c:v>SAVATE BOXE FRANCAISE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CP5'!$A$5:$A$13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CP5'!$C$5:$C$13</c:f>
              <c:numCache>
                <c:formatCode>General</c:formatCode>
                <c:ptCount val="9"/>
                <c:pt idx="0">
                  <c:v>8</c:v>
                </c:pt>
                <c:pt idx="1">
                  <c:v>13</c:v>
                </c:pt>
                <c:pt idx="2">
                  <c:v>35</c:v>
                </c:pt>
                <c:pt idx="4">
                  <c:v>49</c:v>
                </c:pt>
                <c:pt idx="5">
                  <c:v>1</c:v>
                </c:pt>
                <c:pt idx="6">
                  <c:v>8</c:v>
                </c:pt>
                <c:pt idx="7">
                  <c:v>24</c:v>
                </c:pt>
                <c:pt idx="8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B2-4800-B4E5-1849376997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4509888"/>
        <c:axId val="934510304"/>
      </c:lineChart>
      <c:catAx>
        <c:axId val="93450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34510304"/>
        <c:crosses val="autoZero"/>
        <c:auto val="1"/>
        <c:lblAlgn val="ctr"/>
        <c:lblOffset val="100"/>
        <c:noMultiLvlLbl val="0"/>
      </c:catAx>
      <c:valAx>
        <c:axId val="93451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345098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dynamique4</c:name>
    <c:fmtId val="2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 CP5'!$B$65:$B$66</c:f>
              <c:strCache>
                <c:ptCount val="1"/>
                <c:pt idx="0">
                  <c:v>JUDO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CP5'!$A$67:$A$75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CP5'!$B$67:$B$75</c:f>
              <c:numCache>
                <c:formatCode>0.00</c:formatCode>
                <c:ptCount val="9"/>
                <c:pt idx="0">
                  <c:v>14.35</c:v>
                </c:pt>
                <c:pt idx="1">
                  <c:v>11.122916666666669</c:v>
                </c:pt>
                <c:pt idx="2">
                  <c:v>12.409090909090908</c:v>
                </c:pt>
                <c:pt idx="3">
                  <c:v>13.3125</c:v>
                </c:pt>
                <c:pt idx="4">
                  <c:v>13.2</c:v>
                </c:pt>
                <c:pt idx="6">
                  <c:v>12</c:v>
                </c:pt>
                <c:pt idx="7">
                  <c:v>15.442310000000001</c:v>
                </c:pt>
                <c:pt idx="8">
                  <c:v>12.6875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1F-4CB6-A2F2-67BA8779E742}"/>
            </c:ext>
          </c:extLst>
        </c:ser>
        <c:ser>
          <c:idx val="1"/>
          <c:order val="1"/>
          <c:tx>
            <c:strRef>
              <c:f>'p41-52 CP4 CP5'!$C$65:$C$66</c:f>
              <c:strCache>
                <c:ptCount val="1"/>
                <c:pt idx="0">
                  <c:v>SAVATE BOXE FRANCAISE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CP5'!$A$67:$A$75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CP5'!$C$67:$C$75</c:f>
              <c:numCache>
                <c:formatCode>0.00</c:formatCode>
                <c:ptCount val="9"/>
                <c:pt idx="1">
                  <c:v>13.284905660377362</c:v>
                </c:pt>
                <c:pt idx="2">
                  <c:v>12.876543209876543</c:v>
                </c:pt>
                <c:pt idx="4">
                  <c:v>13.28</c:v>
                </c:pt>
                <c:pt idx="5">
                  <c:v>13.107142857142858</c:v>
                </c:pt>
                <c:pt idx="6">
                  <c:v>13.778846153846153</c:v>
                </c:pt>
                <c:pt idx="7">
                  <c:v>13.197139999999999</c:v>
                </c:pt>
                <c:pt idx="8">
                  <c:v>12.915517241379311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1F-4CB6-A2F2-67BA8779E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0606464"/>
        <c:axId val="960609376"/>
      </c:lineChart>
      <c:catAx>
        <c:axId val="96060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60609376"/>
        <c:crosses val="autoZero"/>
        <c:auto val="1"/>
        <c:lblAlgn val="ctr"/>
        <c:lblOffset val="100"/>
        <c:noMultiLvlLbl val="0"/>
      </c:catAx>
      <c:valAx>
        <c:axId val="96060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606064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dynamique3</c:name>
    <c:fmtId val="16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 CP5'!$B$45:$B$46</c:f>
              <c:strCache>
                <c:ptCount val="1"/>
                <c:pt idx="0">
                  <c:v>JUDO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CP5'!$A$47:$A$55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CP5'!$B$47:$B$55</c:f>
              <c:numCache>
                <c:formatCode>General</c:formatCode>
                <c:ptCount val="9"/>
                <c:pt idx="0">
                  <c:v>60</c:v>
                </c:pt>
                <c:pt idx="1">
                  <c:v>48</c:v>
                </c:pt>
                <c:pt idx="2">
                  <c:v>11</c:v>
                </c:pt>
                <c:pt idx="3">
                  <c:v>16</c:v>
                </c:pt>
                <c:pt idx="4">
                  <c:v>57</c:v>
                </c:pt>
                <c:pt idx="6">
                  <c:v>1</c:v>
                </c:pt>
                <c:pt idx="7">
                  <c:v>26</c:v>
                </c:pt>
                <c:pt idx="8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1A-4369-B6ED-68B45DA35AB2}"/>
            </c:ext>
          </c:extLst>
        </c:ser>
        <c:ser>
          <c:idx val="1"/>
          <c:order val="1"/>
          <c:tx>
            <c:strRef>
              <c:f>'p41-52 CP4 CP5'!$C$45:$C$46</c:f>
              <c:strCache>
                <c:ptCount val="1"/>
                <c:pt idx="0">
                  <c:v>SAVATE BOXE FRANCAISE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CP5'!$A$47:$A$55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CP5'!$C$47:$C$55</c:f>
              <c:numCache>
                <c:formatCode>General</c:formatCode>
                <c:ptCount val="9"/>
                <c:pt idx="0">
                  <c:v>10</c:v>
                </c:pt>
                <c:pt idx="1">
                  <c:v>53</c:v>
                </c:pt>
                <c:pt idx="2">
                  <c:v>81</c:v>
                </c:pt>
                <c:pt idx="4">
                  <c:v>48</c:v>
                </c:pt>
                <c:pt idx="5">
                  <c:v>14</c:v>
                </c:pt>
                <c:pt idx="6">
                  <c:v>52</c:v>
                </c:pt>
                <c:pt idx="7">
                  <c:v>35</c:v>
                </c:pt>
                <c:pt idx="8">
                  <c:v>119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1A-4369-B6ED-68B45DA35A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9753840"/>
        <c:axId val="849755088"/>
      </c:lineChart>
      <c:catAx>
        <c:axId val="84975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49755088"/>
        <c:crosses val="autoZero"/>
        <c:auto val="1"/>
        <c:lblAlgn val="ctr"/>
        <c:lblOffset val="100"/>
        <c:noMultiLvlLbl val="0"/>
      </c:catAx>
      <c:valAx>
        <c:axId val="84975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497538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CAPBEP.xlsm]p31-40 CP2 CP3!Tableau croisé dynamique13</c:name>
    <c:fmtId val="29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18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19"/>
        <c:spPr>
          <a:ln w="28575">
            <a:prstDash val="sysDot"/>
          </a:ln>
        </c:spPr>
        <c:marker>
          <c:symbol val="none"/>
        </c:marker>
      </c:pivotFmt>
      <c:pivotFmt>
        <c:idx val="20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21"/>
        <c:spPr>
          <a:ln w="28575">
            <a:prstDash val="sysDash"/>
          </a:ln>
        </c:spPr>
        <c:marker>
          <c:symbol val="none"/>
        </c:marker>
      </c:pivotFmt>
      <c:pivotFmt>
        <c:idx val="22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23"/>
      </c:pivotFmt>
      <c:pivotFmt>
        <c:idx val="24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27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28"/>
        <c:spPr>
          <a:ln w="28575">
            <a:prstDash val="sysDot"/>
          </a:ln>
        </c:spPr>
        <c:marker>
          <c:symbol val="none"/>
        </c:marker>
      </c:pivotFmt>
      <c:pivotFmt>
        <c:idx val="29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30"/>
        <c:spPr>
          <a:ln w="28575">
            <a:prstDash val="sysDash"/>
          </a:ln>
        </c:spPr>
        <c:marker>
          <c:symbol val="none"/>
        </c:marker>
      </c:pivotFmt>
      <c:pivotFmt>
        <c:idx val="31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32"/>
        <c:spPr>
          <a:solidFill>
            <a:srgbClr val="0070C0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rgbClr val="D638BF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ln w="28575">
            <a:solidFill>
              <a:srgbClr val="00B0F0"/>
            </a:solidFill>
          </a:ln>
        </c:spPr>
        <c:marker>
          <c:symbol val="diamond"/>
          <c:size val="6"/>
          <c:spPr>
            <a:ln w="28575">
              <a:solidFill>
                <a:srgbClr val="00B0F0"/>
              </a:solidFill>
            </a:ln>
          </c:spPr>
        </c:marker>
      </c:pivotFmt>
      <c:pivotFmt>
        <c:idx val="35"/>
        <c:spPr>
          <a:ln w="28575">
            <a:solidFill>
              <a:srgbClr val="FF99FF"/>
            </a:solidFill>
          </a:ln>
        </c:spPr>
        <c:marker>
          <c:symbol val="x"/>
          <c:size val="6"/>
          <c:spPr>
            <a:ln w="28575">
              <a:solidFill>
                <a:srgbClr val="FF99FF"/>
              </a:solidFill>
            </a:ln>
          </c:spPr>
        </c:marker>
      </c:pivotFmt>
      <c:pivotFmt>
        <c:idx val="36"/>
        <c:spPr>
          <a:ln w="28575">
            <a:prstDash val="sysDot"/>
          </a:ln>
        </c:spPr>
        <c:marker>
          <c:symbol val="none"/>
        </c:marker>
      </c:pivotFmt>
      <c:pivotFmt>
        <c:idx val="37"/>
        <c:spPr>
          <a:ln w="28575">
            <a:solidFill>
              <a:srgbClr val="E06ACF"/>
            </a:solidFill>
            <a:prstDash val="sysDash"/>
          </a:ln>
        </c:spPr>
        <c:marker>
          <c:symbol val="none"/>
        </c:marker>
      </c:pivotFmt>
      <c:pivotFmt>
        <c:idx val="38"/>
        <c:spPr>
          <a:ln w="28575">
            <a:prstDash val="sysDash"/>
          </a:ln>
        </c:spPr>
        <c:marker>
          <c:symbol val="none"/>
        </c:marker>
      </c:pivotFmt>
      <c:pivotFmt>
        <c:idx val="39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6.0636627631906533E-2"/>
          <c:y val="3.980502975092616E-2"/>
          <c:w val="0.83773960351560883"/>
          <c:h val="0.69732081888497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'p31-40 CP2 CP3'!$B$3</c:f>
              <c:strCache>
                <c:ptCount val="1"/>
                <c:pt idx="0">
                  <c:v> EFF G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'p31-40 CP2 CP3'!$A$4:$A$7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CP3'!$B$4:$B$7</c:f>
              <c:numCache>
                <c:formatCode>General</c:formatCode>
                <c:ptCount val="3"/>
                <c:pt idx="0">
                  <c:v>976</c:v>
                </c:pt>
                <c:pt idx="1">
                  <c:v>2312</c:v>
                </c:pt>
                <c:pt idx="2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E5-4691-A0A0-FA73E4CD46F2}"/>
            </c:ext>
          </c:extLst>
        </c:ser>
        <c:ser>
          <c:idx val="1"/>
          <c:order val="1"/>
          <c:tx>
            <c:strRef>
              <c:f>'p31-40 CP2 CP3'!$C$3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D638B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'p31-40 CP2 CP3'!$A$4:$A$7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CP3'!$C$4:$C$7</c:f>
              <c:numCache>
                <c:formatCode>General</c:formatCode>
                <c:ptCount val="3"/>
                <c:pt idx="0">
                  <c:v>327</c:v>
                </c:pt>
                <c:pt idx="1">
                  <c:v>960</c:v>
                </c:pt>
                <c:pt idx="2">
                  <c:v>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E5-4691-A0A0-FA73E4CD46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1990528"/>
        <c:axId val="211509248"/>
      </c:barChart>
      <c:lineChart>
        <c:grouping val="standard"/>
        <c:varyColors val="0"/>
        <c:ser>
          <c:idx val="2"/>
          <c:order val="2"/>
          <c:tx>
            <c:strRef>
              <c:f>'p31-40 CP2 CP3'!$D$3</c:f>
              <c:strCache>
                <c:ptCount val="1"/>
                <c:pt idx="0">
                  <c:v> Moy G</c:v>
                </c:pt>
              </c:strCache>
            </c:strRef>
          </c:tx>
          <c:spPr>
            <a:ln w="28575">
              <a:solidFill>
                <a:srgbClr val="00B0F0"/>
              </a:solidFill>
            </a:ln>
          </c:spPr>
          <c:marker>
            <c:symbol val="diamond"/>
            <c:size val="6"/>
            <c:spPr>
              <a:ln w="28575">
                <a:solidFill>
                  <a:srgbClr val="00B0F0"/>
                </a:solidFill>
              </a:ln>
            </c:spPr>
          </c:marker>
          <c:cat>
            <c:strRef>
              <c:f>'p31-40 CP2 CP3'!$A$4:$A$7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CP3'!$D$4:$D$7</c:f>
              <c:numCache>
                <c:formatCode>0.00</c:formatCode>
                <c:ptCount val="3"/>
                <c:pt idx="0">
                  <c:v>13.009439834024894</c:v>
                </c:pt>
                <c:pt idx="1">
                  <c:v>13.173251748251747</c:v>
                </c:pt>
                <c:pt idx="2">
                  <c:v>12.512195121951219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5E5-4691-A0A0-FA73E4CD46F2}"/>
            </c:ext>
          </c:extLst>
        </c:ser>
        <c:ser>
          <c:idx val="3"/>
          <c:order val="3"/>
          <c:tx>
            <c:strRef>
              <c:f>'p31-40 CP2 CP3'!$E$3</c:f>
              <c:strCache>
                <c:ptCount val="1"/>
                <c:pt idx="0">
                  <c:v> Moy F</c:v>
                </c:pt>
              </c:strCache>
            </c:strRef>
          </c:tx>
          <c:spPr>
            <a:ln w="28575">
              <a:solidFill>
                <a:srgbClr val="FF99FF"/>
              </a:solidFill>
            </a:ln>
          </c:spPr>
          <c:marker>
            <c:symbol val="x"/>
            <c:size val="6"/>
            <c:spPr>
              <a:ln w="28575">
                <a:solidFill>
                  <a:srgbClr val="FF99FF"/>
                </a:solidFill>
              </a:ln>
            </c:spPr>
          </c:marker>
          <c:cat>
            <c:strRef>
              <c:f>'p31-40 CP2 CP3'!$A$4:$A$7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CP3'!$E$4:$E$7</c:f>
              <c:numCache>
                <c:formatCode>0.00</c:formatCode>
                <c:ptCount val="3"/>
                <c:pt idx="0">
                  <c:v>13.047318611987382</c:v>
                </c:pt>
                <c:pt idx="1">
                  <c:v>12.490976645435245</c:v>
                </c:pt>
                <c:pt idx="2">
                  <c:v>13.615411355735818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5E5-4691-A0A0-FA73E4CD46F2}"/>
            </c:ext>
          </c:extLst>
        </c:ser>
        <c:ser>
          <c:idx val="4"/>
          <c:order val="4"/>
          <c:tx>
            <c:strRef>
              <c:f>'p31-40 CP2 CP3'!$F$3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28575">
              <a:prstDash val="sysDot"/>
            </a:ln>
          </c:spPr>
          <c:marker>
            <c:symbol val="none"/>
          </c:marker>
          <c:cat>
            <c:strRef>
              <c:f>'p31-40 CP2 CP3'!$A$4:$A$7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CP3'!$F$4:$F$7</c:f>
              <c:numCache>
                <c:formatCode>0.00</c:formatCode>
                <c:ptCount val="3"/>
                <c:pt idx="0">
                  <c:v>13.080285714285704</c:v>
                </c:pt>
                <c:pt idx="1">
                  <c:v>13.080285714285704</c:v>
                </c:pt>
                <c:pt idx="2">
                  <c:v>13.080285714285704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5E5-4691-A0A0-FA73E4CD46F2}"/>
            </c:ext>
          </c:extLst>
        </c:ser>
        <c:ser>
          <c:idx val="5"/>
          <c:order val="5"/>
          <c:tx>
            <c:strRef>
              <c:f>'p31-40 CP2 CP3'!$G$3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ash"/>
            </a:ln>
          </c:spPr>
          <c:marker>
            <c:symbol val="none"/>
          </c:marker>
          <c:cat>
            <c:strRef>
              <c:f>'p31-40 CP2 CP3'!$A$4:$A$7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CP3'!$G$4:$G$7</c:f>
              <c:numCache>
                <c:formatCode>0.00</c:formatCode>
                <c:ptCount val="3"/>
                <c:pt idx="0">
                  <c:v>13.031385485391148</c:v>
                </c:pt>
                <c:pt idx="1">
                  <c:v>13.031385485391148</c:v>
                </c:pt>
                <c:pt idx="2">
                  <c:v>13.031385485391148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5E5-4691-A0A0-FA73E4CD46F2}"/>
            </c:ext>
          </c:extLst>
        </c:ser>
        <c:ser>
          <c:idx val="6"/>
          <c:order val="6"/>
          <c:tx>
            <c:strRef>
              <c:f>'p31-40 CP2 CP3'!$H$3</c:f>
              <c:strCache>
                <c:ptCount val="1"/>
                <c:pt idx="0">
                  <c:v> Moy Acad G</c:v>
                </c:pt>
              </c:strCache>
            </c:strRef>
          </c:tx>
          <c:spPr>
            <a:ln w="28575">
              <a:prstDash val="sysDash"/>
            </a:ln>
          </c:spPr>
          <c:marker>
            <c:symbol val="none"/>
          </c:marker>
          <c:cat>
            <c:strRef>
              <c:f>'p31-40 CP2 CP3'!$A$4:$A$7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CP3'!$H$4:$H$7</c:f>
              <c:numCache>
                <c:formatCode>0.00</c:formatCode>
                <c:ptCount val="3"/>
                <c:pt idx="0">
                  <c:v>13.250540461583409</c:v>
                </c:pt>
                <c:pt idx="1">
                  <c:v>13.250540461583409</c:v>
                </c:pt>
                <c:pt idx="2">
                  <c:v>13.250540461583409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5E5-4691-A0A0-FA73E4CD46F2}"/>
            </c:ext>
          </c:extLst>
        </c:ser>
        <c:ser>
          <c:idx val="7"/>
          <c:order val="7"/>
          <c:tx>
            <c:strRef>
              <c:f>'p31-40 CP2 CP3'!$I$3</c:f>
              <c:strCache>
                <c:ptCount val="1"/>
                <c:pt idx="0">
                  <c:v> Moy Acad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ot"/>
            </a:ln>
          </c:spPr>
          <c:marker>
            <c:symbol val="none"/>
          </c:marker>
          <c:cat>
            <c:strRef>
              <c:f>'p31-40 CP2 CP3'!$A$4:$A$7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CP3'!$I$4:$I$7</c:f>
              <c:numCache>
                <c:formatCode>0.00</c:formatCode>
                <c:ptCount val="3"/>
                <c:pt idx="0">
                  <c:v>12.469334889148167</c:v>
                </c:pt>
                <c:pt idx="1">
                  <c:v>12.469334889148167</c:v>
                </c:pt>
                <c:pt idx="2">
                  <c:v>12.469334889148167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5E5-4691-A0A0-FA73E4CD46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991040"/>
        <c:axId val="211509824"/>
      </c:lineChart>
      <c:catAx>
        <c:axId val="211990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211509248"/>
        <c:crosses val="autoZero"/>
        <c:auto val="1"/>
        <c:lblAlgn val="ctr"/>
        <c:lblOffset val="100"/>
        <c:noMultiLvlLbl val="0"/>
      </c:catAx>
      <c:valAx>
        <c:axId val="211509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11990528"/>
        <c:crosses val="autoZero"/>
        <c:crossBetween val="between"/>
      </c:valAx>
      <c:valAx>
        <c:axId val="211509824"/>
        <c:scaling>
          <c:orientation val="minMax"/>
          <c:min val="9"/>
        </c:scaling>
        <c:delete val="0"/>
        <c:axPos val="r"/>
        <c:numFmt formatCode="0.00" sourceLinked="1"/>
        <c:majorTickMark val="out"/>
        <c:minorTickMark val="none"/>
        <c:tickLblPos val="nextTo"/>
        <c:crossAx val="211991040"/>
        <c:crosses val="max"/>
        <c:crossBetween val="between"/>
      </c:valAx>
      <c:catAx>
        <c:axId val="211991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509824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CAPBEP.xlsm]p31-40 CP2 CP3!Tableau croisé dynamique14</c:name>
    <c:fmtId val="43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'p31-40 CP2 CP3'!$M$3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'p31-40 CP2 CP3'!$L$4:$L$7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CP3'!$M$4:$M$7</c:f>
              <c:numCache>
                <c:formatCode>0.00</c:formatCode>
                <c:ptCount val="3"/>
                <c:pt idx="0">
                  <c:v>-1.799384384384382</c:v>
                </c:pt>
                <c:pt idx="1">
                  <c:v>-0.7443739601401802</c:v>
                </c:pt>
                <c:pt idx="2">
                  <c:v>1.1293743078626797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3B-4FA4-A93D-9AC49C66944C}"/>
            </c:ext>
          </c:extLst>
        </c:ser>
        <c:ser>
          <c:idx val="1"/>
          <c:order val="1"/>
          <c:tx>
            <c:strRef>
              <c:f>'p31-40 CP2 CP3'!$N$3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'p31-40 CP2 CP3'!$L$4:$L$7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CP3'!$N$4:$N$7</c:f>
              <c:numCache>
                <c:formatCode>0.00</c:formatCode>
                <c:ptCount val="3"/>
                <c:pt idx="0">
                  <c:v>0.68953967506475067</c:v>
                </c:pt>
                <c:pt idx="1">
                  <c:v>-0.64689140593450389</c:v>
                </c:pt>
                <c:pt idx="2">
                  <c:v>0.49192672998642983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3B-4FA4-A93D-9AC49C66944C}"/>
            </c:ext>
          </c:extLst>
        </c:ser>
        <c:ser>
          <c:idx val="2"/>
          <c:order val="2"/>
          <c:tx>
            <c:strRef>
              <c:f>'p31-40 CP2 CP3'!$O$3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'p31-40 CP2 CP3'!$L$4:$L$7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CP3'!$O$4:$O$7</c:f>
              <c:numCache>
                <c:formatCode>0.00</c:formatCode>
                <c:ptCount val="3"/>
                <c:pt idx="0">
                  <c:v>0.17929261412640329</c:v>
                </c:pt>
                <c:pt idx="1">
                  <c:v>-0.31814893166913372</c:v>
                </c:pt>
                <c:pt idx="2">
                  <c:v>0.91198229266837316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3B-4FA4-A93D-9AC49C66944C}"/>
            </c:ext>
          </c:extLst>
        </c:ser>
        <c:ser>
          <c:idx val="3"/>
          <c:order val="3"/>
          <c:tx>
            <c:strRef>
              <c:f>'p31-40 CP2 CP3'!$P$3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'p31-40 CP2 CP3'!$L$4:$L$7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CP3'!$P$4:$P$7</c:f>
              <c:numCache>
                <c:formatCode>0.00</c:formatCode>
                <c:ptCount val="3"/>
                <c:pt idx="0">
                  <c:v>-1</c:v>
                </c:pt>
                <c:pt idx="1">
                  <c:v>-0.90000000000000036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3B-4FA4-A93D-9AC49C66944C}"/>
            </c:ext>
          </c:extLst>
        </c:ser>
        <c:ser>
          <c:idx val="4"/>
          <c:order val="4"/>
          <c:tx>
            <c:strRef>
              <c:f>'p31-40 CP2 CP3'!$Q$3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'p31-40 CP2 CP3'!$L$4:$L$7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CP3'!$Q$4:$Q$7</c:f>
              <c:numCache>
                <c:formatCode>0.00</c:formatCode>
                <c:ptCount val="3"/>
                <c:pt idx="0">
                  <c:v>-1.0906678955212215</c:v>
                </c:pt>
                <c:pt idx="1">
                  <c:v>-0.8420841371657346</c:v>
                </c:pt>
                <c:pt idx="2">
                  <c:v>0.9571419073895413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43B-4FA4-A93D-9AC49C66944C}"/>
            </c:ext>
          </c:extLst>
        </c:ser>
        <c:ser>
          <c:idx val="5"/>
          <c:order val="5"/>
          <c:tx>
            <c:strRef>
              <c:f>'p31-40 CP2 CP3'!$R$3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'p31-40 CP2 CP3'!$L$4:$L$7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CP3'!$R$4:$R$7</c:f>
              <c:numCache>
                <c:formatCode>0.00</c:formatCode>
                <c:ptCount val="3"/>
                <c:pt idx="0">
                  <c:v>-8.2439363435927504E-2</c:v>
                </c:pt>
                <c:pt idx="1">
                  <c:v>-0.61390155440963134</c:v>
                </c:pt>
                <c:pt idx="2">
                  <c:v>0.49676435406698971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43B-4FA4-A93D-9AC49C66944C}"/>
            </c:ext>
          </c:extLst>
        </c:ser>
        <c:ser>
          <c:idx val="6"/>
          <c:order val="6"/>
          <c:tx>
            <c:strRef>
              <c:f>'p31-40 CP2 CP3'!$S$3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'p31-40 CP2 CP3'!$L$4:$L$7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CP3'!$S$4:$S$7</c:f>
              <c:numCache>
                <c:formatCode>0.00</c:formatCode>
                <c:ptCount val="3"/>
                <c:pt idx="0">
                  <c:v>0.20479000000000092</c:v>
                </c:pt>
                <c:pt idx="1">
                  <c:v>-0.70284000000000013</c:v>
                </c:pt>
                <c:pt idx="2">
                  <c:v>1.8999500000000005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43B-4FA4-A93D-9AC49C66944C}"/>
            </c:ext>
          </c:extLst>
        </c:ser>
        <c:ser>
          <c:idx val="7"/>
          <c:order val="7"/>
          <c:tx>
            <c:strRef>
              <c:f>'p31-40 CP2 CP3'!$T$3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cat>
            <c:strRef>
              <c:f>'p31-40 CP2 CP3'!$L$4:$L$7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CP3'!$T$4:$T$7</c:f>
              <c:numCache>
                <c:formatCode>0.00</c:formatCode>
                <c:ptCount val="3"/>
                <c:pt idx="0">
                  <c:v>3.7878777962488286E-2</c:v>
                </c:pt>
                <c:pt idx="1">
                  <c:v>-0.68227510281650261</c:v>
                </c:pt>
                <c:pt idx="2">
                  <c:v>1.1032162337845985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43B-4FA4-A93D-9AC49C6694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991552"/>
        <c:axId val="211511552"/>
      </c:barChart>
      <c:catAx>
        <c:axId val="211991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1511552"/>
        <c:crosses val="autoZero"/>
        <c:auto val="1"/>
        <c:lblAlgn val="ctr"/>
        <c:lblOffset val="100"/>
        <c:noMultiLvlLbl val="0"/>
      </c:catAx>
      <c:valAx>
        <c:axId val="211511552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199155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dynamique4</c:name>
    <c:fmtId val="2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 CP5'!$B$65:$B$66</c:f>
              <c:strCache>
                <c:ptCount val="1"/>
                <c:pt idx="0">
                  <c:v>COURSE EN DUREE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CP5'!$A$67:$A$75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CP5'!$B$67:$B$75</c:f>
              <c:numCache>
                <c:formatCode>0.00</c:formatCode>
                <c:ptCount val="9"/>
                <c:pt idx="0">
                  <c:v>12.97</c:v>
                </c:pt>
                <c:pt idx="1">
                  <c:v>13.887222222222221</c:v>
                </c:pt>
                <c:pt idx="2">
                  <c:v>12.638686131386862</c:v>
                </c:pt>
                <c:pt idx="3">
                  <c:v>11.926385041551253</c:v>
                </c:pt>
                <c:pt idx="4">
                  <c:v>13.4</c:v>
                </c:pt>
                <c:pt idx="5">
                  <c:v>13.302868852459016</c:v>
                </c:pt>
                <c:pt idx="6">
                  <c:v>13.321783625731005</c:v>
                </c:pt>
                <c:pt idx="7">
                  <c:v>12.98757</c:v>
                </c:pt>
                <c:pt idx="8">
                  <c:v>13.009439834024894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ED-44F2-A54F-6CC3930CFA69}"/>
            </c:ext>
          </c:extLst>
        </c:ser>
        <c:ser>
          <c:idx val="1"/>
          <c:order val="1"/>
          <c:tx>
            <c:strRef>
              <c:f>'p41-52 CP4 CP5'!$C$65:$C$66</c:f>
              <c:strCache>
                <c:ptCount val="1"/>
                <c:pt idx="0">
                  <c:v>MUSCULATION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CP5'!$A$67:$A$75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CP5'!$C$67:$C$75</c:f>
              <c:numCache>
                <c:formatCode>0.00</c:formatCode>
                <c:ptCount val="9"/>
                <c:pt idx="0">
                  <c:v>13.1</c:v>
                </c:pt>
                <c:pt idx="1">
                  <c:v>13.260600375234521</c:v>
                </c:pt>
                <c:pt idx="2">
                  <c:v>13.073825503355707</c:v>
                </c:pt>
                <c:pt idx="3">
                  <c:v>12.864355828220855</c:v>
                </c:pt>
                <c:pt idx="4">
                  <c:v>13.1</c:v>
                </c:pt>
                <c:pt idx="5">
                  <c:v>13.085752259436479</c:v>
                </c:pt>
                <c:pt idx="6">
                  <c:v>12.965915363385466</c:v>
                </c:pt>
                <c:pt idx="7">
                  <c:v>13.30423</c:v>
                </c:pt>
                <c:pt idx="8">
                  <c:v>13.173251748251747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ED-44F2-A54F-6CC3930CFA69}"/>
            </c:ext>
          </c:extLst>
        </c:ser>
        <c:ser>
          <c:idx val="2"/>
          <c:order val="2"/>
          <c:tx>
            <c:strRef>
              <c:f>'p41-52 CP4 CP5'!$D$65:$D$66</c:f>
              <c:strCache>
                <c:ptCount val="1"/>
                <c:pt idx="0">
                  <c:v>STEP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'p41-52 CP4 CP5'!$A$67:$A$75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CP5'!$D$67:$D$75</c:f>
              <c:numCache>
                <c:formatCode>0.00</c:formatCode>
                <c:ptCount val="9"/>
                <c:pt idx="1">
                  <c:v>11.783720930232558</c:v>
                </c:pt>
                <c:pt idx="2">
                  <c:v>12.567164179104477</c:v>
                </c:pt>
                <c:pt idx="3">
                  <c:v>10.940566037735847</c:v>
                </c:pt>
                <c:pt idx="4">
                  <c:v>12</c:v>
                </c:pt>
                <c:pt idx="5">
                  <c:v>12.332835820895523</c:v>
                </c:pt>
                <c:pt idx="6">
                  <c:v>13.177840909090911</c:v>
                </c:pt>
                <c:pt idx="7">
                  <c:v>11.931559999999999</c:v>
                </c:pt>
                <c:pt idx="8">
                  <c:v>12.512195121951219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2ED-44F2-A54F-6CC3930CFA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0606464"/>
        <c:axId val="960609376"/>
      </c:lineChart>
      <c:catAx>
        <c:axId val="96060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60609376"/>
        <c:crosses val="autoZero"/>
        <c:auto val="1"/>
        <c:lblAlgn val="ctr"/>
        <c:lblOffset val="100"/>
        <c:noMultiLvlLbl val="0"/>
      </c:catAx>
      <c:valAx>
        <c:axId val="960609376"/>
        <c:scaling>
          <c:orientation val="minMax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606064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dynamique3</c:name>
    <c:fmtId val="20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 CP5'!$B$45:$B$46</c:f>
              <c:strCache>
                <c:ptCount val="1"/>
                <c:pt idx="0">
                  <c:v>COURSE EN DUREE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CP5'!$A$47:$A$55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CP5'!$B$47:$B$55</c:f>
              <c:numCache>
                <c:formatCode>General</c:formatCode>
                <c:ptCount val="9"/>
                <c:pt idx="0">
                  <c:v>99</c:v>
                </c:pt>
                <c:pt idx="1">
                  <c:v>180</c:v>
                </c:pt>
                <c:pt idx="2">
                  <c:v>137</c:v>
                </c:pt>
                <c:pt idx="3">
                  <c:v>1452</c:v>
                </c:pt>
                <c:pt idx="4">
                  <c:v>1620</c:v>
                </c:pt>
                <c:pt idx="5">
                  <c:v>1715</c:v>
                </c:pt>
                <c:pt idx="6">
                  <c:v>1370</c:v>
                </c:pt>
                <c:pt idx="7">
                  <c:v>1053</c:v>
                </c:pt>
                <c:pt idx="8">
                  <c:v>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6B-439A-ADDC-6F90B5F29C71}"/>
            </c:ext>
          </c:extLst>
        </c:ser>
        <c:ser>
          <c:idx val="1"/>
          <c:order val="1"/>
          <c:tx>
            <c:strRef>
              <c:f>'p41-52 CP4 CP5'!$C$45:$C$46</c:f>
              <c:strCache>
                <c:ptCount val="1"/>
                <c:pt idx="0">
                  <c:v>MUSCULATION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CP5'!$A$47:$A$55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CP5'!$C$47:$C$55</c:f>
              <c:numCache>
                <c:formatCode>General</c:formatCode>
                <c:ptCount val="9"/>
                <c:pt idx="0">
                  <c:v>320</c:v>
                </c:pt>
                <c:pt idx="1">
                  <c:v>533</c:v>
                </c:pt>
                <c:pt idx="2">
                  <c:v>596</c:v>
                </c:pt>
                <c:pt idx="3">
                  <c:v>1641</c:v>
                </c:pt>
                <c:pt idx="4">
                  <c:v>1759</c:v>
                </c:pt>
                <c:pt idx="5">
                  <c:v>1895</c:v>
                </c:pt>
                <c:pt idx="6">
                  <c:v>2187</c:v>
                </c:pt>
                <c:pt idx="7">
                  <c:v>2161</c:v>
                </c:pt>
                <c:pt idx="8">
                  <c:v>2312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6B-439A-ADDC-6F90B5F29C71}"/>
            </c:ext>
          </c:extLst>
        </c:ser>
        <c:ser>
          <c:idx val="2"/>
          <c:order val="2"/>
          <c:tx>
            <c:strRef>
              <c:f>'p41-52 CP4 CP5'!$D$45:$D$46</c:f>
              <c:strCache>
                <c:ptCount val="1"/>
                <c:pt idx="0">
                  <c:v>STEP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'p41-52 CP4 CP5'!$A$47:$A$55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CP5'!$D$47:$D$55</c:f>
              <c:numCache>
                <c:formatCode>General</c:formatCode>
                <c:ptCount val="9"/>
                <c:pt idx="0">
                  <c:v>31</c:v>
                </c:pt>
                <c:pt idx="1">
                  <c:v>43</c:v>
                </c:pt>
                <c:pt idx="2">
                  <c:v>67</c:v>
                </c:pt>
                <c:pt idx="3">
                  <c:v>107</c:v>
                </c:pt>
                <c:pt idx="4">
                  <c:v>168</c:v>
                </c:pt>
                <c:pt idx="5">
                  <c:v>205</c:v>
                </c:pt>
                <c:pt idx="6">
                  <c:v>177</c:v>
                </c:pt>
                <c:pt idx="7">
                  <c:v>285</c:v>
                </c:pt>
                <c:pt idx="8">
                  <c:v>250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B6B-439A-ADDC-6F90B5F29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9753840"/>
        <c:axId val="849755088"/>
      </c:lineChart>
      <c:catAx>
        <c:axId val="84975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49755088"/>
        <c:crosses val="autoZero"/>
        <c:auto val="1"/>
        <c:lblAlgn val="ctr"/>
        <c:lblOffset val="100"/>
        <c:noMultiLvlLbl val="0"/>
      </c:catAx>
      <c:valAx>
        <c:axId val="84975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497538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dynamique2</c:name>
    <c:fmtId val="2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29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9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9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 CP5'!$B$23:$B$24</c:f>
              <c:strCache>
                <c:ptCount val="1"/>
                <c:pt idx="0">
                  <c:v>COURSE EN DUREE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CP5'!$A$25:$A$33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CP5'!$B$25:$B$33</c:f>
              <c:numCache>
                <c:formatCode>0.00</c:formatCode>
                <c:ptCount val="9"/>
                <c:pt idx="1">
                  <c:v>12.087837837837839</c:v>
                </c:pt>
                <c:pt idx="2">
                  <c:v>13.328225806451613</c:v>
                </c:pt>
                <c:pt idx="3">
                  <c:v>12.105677655677656</c:v>
                </c:pt>
                <c:pt idx="4">
                  <c:v>12.4</c:v>
                </c:pt>
                <c:pt idx="5">
                  <c:v>12.212200956937794</c:v>
                </c:pt>
                <c:pt idx="6">
                  <c:v>13.239344262295077</c:v>
                </c:pt>
                <c:pt idx="7">
                  <c:v>13.192360000000001</c:v>
                </c:pt>
                <c:pt idx="8">
                  <c:v>13.047318611987382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85-4EAE-81E0-32EA5527906E}"/>
            </c:ext>
          </c:extLst>
        </c:ser>
        <c:ser>
          <c:idx val="1"/>
          <c:order val="1"/>
          <c:tx>
            <c:strRef>
              <c:f>'p41-52 CP4 CP5'!$C$23:$C$24</c:f>
              <c:strCache>
                <c:ptCount val="1"/>
                <c:pt idx="0">
                  <c:v>MUSCULATION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CP5'!$A$25:$A$33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CP5'!$C$25:$C$33</c:f>
              <c:numCache>
                <c:formatCode>0.00</c:formatCode>
                <c:ptCount val="9"/>
                <c:pt idx="1">
                  <c:v>12.516226415094341</c:v>
                </c:pt>
                <c:pt idx="2">
                  <c:v>12.426934097421203</c:v>
                </c:pt>
                <c:pt idx="3">
                  <c:v>12.546206896551721</c:v>
                </c:pt>
                <c:pt idx="4">
                  <c:v>12.2</c:v>
                </c:pt>
                <c:pt idx="5">
                  <c:v>12.243668122270744</c:v>
                </c:pt>
                <c:pt idx="6">
                  <c:v>12.352013808975835</c:v>
                </c:pt>
                <c:pt idx="7">
                  <c:v>12.60139</c:v>
                </c:pt>
                <c:pt idx="8">
                  <c:v>12.490976645435245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485-4EAE-81E0-32EA5527906E}"/>
            </c:ext>
          </c:extLst>
        </c:ser>
        <c:ser>
          <c:idx val="2"/>
          <c:order val="2"/>
          <c:tx>
            <c:strRef>
              <c:f>'p41-52 CP4 CP5'!$D$23:$D$24</c:f>
              <c:strCache>
                <c:ptCount val="1"/>
                <c:pt idx="0">
                  <c:v>STEP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'p41-52 CP4 CP5'!$A$25:$A$33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CP5'!$D$25:$D$33</c:f>
              <c:numCache>
                <c:formatCode>0.00</c:formatCode>
                <c:ptCount val="9"/>
                <c:pt idx="1">
                  <c:v>12.913095238095238</c:v>
                </c:pt>
                <c:pt idx="2">
                  <c:v>13.059090909090907</c:v>
                </c:pt>
                <c:pt idx="3">
                  <c:v>11.85254833040422</c:v>
                </c:pt>
                <c:pt idx="4">
                  <c:v>12.5</c:v>
                </c:pt>
                <c:pt idx="5">
                  <c:v>13.289977728285065</c:v>
                </c:pt>
                <c:pt idx="6">
                  <c:v>13.6746052631579</c:v>
                </c:pt>
                <c:pt idx="7">
                  <c:v>13.83151</c:v>
                </c:pt>
                <c:pt idx="8">
                  <c:v>13.615411355735818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485-4EAE-81E0-32EA55279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7078368"/>
        <c:axId val="972567920"/>
      </c:lineChart>
      <c:catAx>
        <c:axId val="96707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2567920"/>
        <c:crosses val="autoZero"/>
        <c:auto val="1"/>
        <c:lblAlgn val="ctr"/>
        <c:lblOffset val="100"/>
        <c:noMultiLvlLbl val="0"/>
      </c:catAx>
      <c:valAx>
        <c:axId val="972567920"/>
        <c:scaling>
          <c:orientation val="minMax"/>
          <c:min val="1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670783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CAPBEP.xlsm]p41-52 CP4 CP5!Tableau croisé dynamique1</c:name>
    <c:fmtId val="20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0.15944159628021576"/>
          <c:y val="3.7154989384288746E-2"/>
          <c:w val="0.82152067440168108"/>
          <c:h val="0.68916403363592293"/>
        </c:manualLayout>
      </c:layout>
      <c:lineChart>
        <c:grouping val="standard"/>
        <c:varyColors val="0"/>
        <c:ser>
          <c:idx val="0"/>
          <c:order val="0"/>
          <c:tx>
            <c:strRef>
              <c:f>'p41-52 CP4 CP5'!$B$3:$B$4</c:f>
              <c:strCache>
                <c:ptCount val="1"/>
                <c:pt idx="0">
                  <c:v>COURSE EN DUREE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'p41-52 CP4 CP5'!$A$5:$A$13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CP5'!$B$5:$B$13</c:f>
              <c:numCache>
                <c:formatCode>General</c:formatCode>
                <c:ptCount val="9"/>
                <c:pt idx="0">
                  <c:v>118</c:v>
                </c:pt>
                <c:pt idx="1">
                  <c:v>129</c:v>
                </c:pt>
                <c:pt idx="2">
                  <c:v>124</c:v>
                </c:pt>
                <c:pt idx="3">
                  <c:v>554</c:v>
                </c:pt>
                <c:pt idx="4">
                  <c:v>551</c:v>
                </c:pt>
                <c:pt idx="5">
                  <c:v>427</c:v>
                </c:pt>
                <c:pt idx="6">
                  <c:v>372</c:v>
                </c:pt>
                <c:pt idx="7">
                  <c:v>304</c:v>
                </c:pt>
                <c:pt idx="8">
                  <c:v>327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36-4B78-907D-28730DD6D76E}"/>
            </c:ext>
          </c:extLst>
        </c:ser>
        <c:ser>
          <c:idx val="1"/>
          <c:order val="1"/>
          <c:tx>
            <c:strRef>
              <c:f>'p41-52 CP4 CP5'!$C$3:$C$4</c:f>
              <c:strCache>
                <c:ptCount val="1"/>
                <c:pt idx="0">
                  <c:v>MUSCULATION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'p41-52 CP4 CP5'!$A$5:$A$13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CP5'!$C$5:$C$13</c:f>
              <c:numCache>
                <c:formatCode>General</c:formatCode>
                <c:ptCount val="9"/>
                <c:pt idx="0">
                  <c:v>235</c:v>
                </c:pt>
                <c:pt idx="1">
                  <c:v>167</c:v>
                </c:pt>
                <c:pt idx="2">
                  <c:v>349</c:v>
                </c:pt>
                <c:pt idx="3">
                  <c:v>585</c:v>
                </c:pt>
                <c:pt idx="4">
                  <c:v>509</c:v>
                </c:pt>
                <c:pt idx="5">
                  <c:v>699</c:v>
                </c:pt>
                <c:pt idx="6">
                  <c:v>883</c:v>
                </c:pt>
                <c:pt idx="7">
                  <c:v>956</c:v>
                </c:pt>
                <c:pt idx="8">
                  <c:v>960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936-4B78-907D-28730DD6D76E}"/>
            </c:ext>
          </c:extLst>
        </c:ser>
        <c:ser>
          <c:idx val="2"/>
          <c:order val="2"/>
          <c:tx>
            <c:strRef>
              <c:f>'p41-52 CP4 CP5'!$D$3:$D$4</c:f>
              <c:strCache>
                <c:ptCount val="1"/>
                <c:pt idx="0">
                  <c:v>STEP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'p41-52 CP4 CP5'!$A$5:$A$13</c:f>
              <c:strCache>
                <c:ptCount val="9"/>
                <c:pt idx="0">
                  <c:v> 2008</c:v>
                </c:pt>
                <c:pt idx="1">
                  <c:v> 2009</c:v>
                </c:pt>
                <c:pt idx="2">
                  <c:v> 2010</c:v>
                </c:pt>
                <c:pt idx="3">
                  <c:v> 2011</c:v>
                </c:pt>
                <c:pt idx="4">
                  <c:v> 2012</c:v>
                </c:pt>
                <c:pt idx="5">
                  <c:v> 2013</c:v>
                </c:pt>
                <c:pt idx="6">
                  <c:v> 2014</c:v>
                </c:pt>
                <c:pt idx="7">
                  <c:v> 2015</c:v>
                </c:pt>
                <c:pt idx="8">
                  <c:v> 2016</c:v>
                </c:pt>
              </c:strCache>
            </c:strRef>
          </c:cat>
          <c:val>
            <c:numRef>
              <c:f>'p41-52 CP4 CP5'!$D$5:$D$13</c:f>
              <c:numCache>
                <c:formatCode>General</c:formatCode>
                <c:ptCount val="9"/>
                <c:pt idx="0">
                  <c:v>145</c:v>
                </c:pt>
                <c:pt idx="1">
                  <c:v>329</c:v>
                </c:pt>
                <c:pt idx="2">
                  <c:v>352</c:v>
                </c:pt>
                <c:pt idx="3">
                  <c:v>571</c:v>
                </c:pt>
                <c:pt idx="4">
                  <c:v>821</c:v>
                </c:pt>
                <c:pt idx="5">
                  <c:v>911</c:v>
                </c:pt>
                <c:pt idx="6">
                  <c:v>774</c:v>
                </c:pt>
                <c:pt idx="7">
                  <c:v>850</c:v>
                </c:pt>
                <c:pt idx="8">
                  <c:v>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936-4B78-907D-28730DD6D7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4509888"/>
        <c:axId val="934510304"/>
      </c:lineChart>
      <c:catAx>
        <c:axId val="93450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34510304"/>
        <c:crosses val="autoZero"/>
        <c:auto val="1"/>
        <c:lblAlgn val="ctr"/>
        <c:lblOffset val="100"/>
        <c:noMultiLvlLbl val="0"/>
      </c:catAx>
      <c:valAx>
        <c:axId val="93451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345098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Evolution des épreuves adaptées</a:t>
            </a:r>
            <a:r>
              <a:rPr lang="fr-FR" sz="1000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Baccalauréat Professionnel Académie Orléans-Tours</a:t>
            </a:r>
          </a:p>
        </c:rich>
      </c:tx>
      <c:layout>
        <c:manualLayout>
          <c:xMode val="edge"/>
          <c:yMode val="edge"/>
          <c:x val="0.1271956790525148"/>
          <c:y val="1.069519016806046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534066506149541"/>
          <c:y val="0.10009827784981212"/>
          <c:w val="0.84238936248671392"/>
          <c:h val="0.69497879067996993"/>
        </c:manualLayout>
      </c:layout>
      <c:lineChart>
        <c:grouping val="standard"/>
        <c:varyColors val="0"/>
        <c:ser>
          <c:idx val="0"/>
          <c:order val="0"/>
          <c:tx>
            <c:v>Contrôle Adapté Garçons</c:v>
          </c:tx>
          <c:spPr>
            <a:ln>
              <a:solidFill>
                <a:srgbClr val="0000FF"/>
              </a:solidFill>
            </a:ln>
          </c:spPr>
          <c:marker>
            <c:symbol val="square"/>
            <c:size val="7"/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</c:marker>
          <c:dLbls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ADAPTEES'!$S$3,'EPREUVES ADAPTEES'!$U$3,'EPREUVES ADAPTEES'!$W$3,'EPREUVES ADAPTEES'!$Y$3,'EPREUVES ADAPTEES'!$AA$3)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('EPREUVES ADAPTEES'!$S$8,'EPREUVES ADAPTEES'!$U$8,'EPREUVES ADAPTEES'!$W$8,'EPREUVES ADAPTEES'!$Y$8,'EPREUVES ADAPTEES'!$AA$8)</c:f>
              <c:numCache>
                <c:formatCode>0.00%</c:formatCode>
                <c:ptCount val="5"/>
                <c:pt idx="0">
                  <c:v>4.0617384240454913E-4</c:v>
                </c:pt>
                <c:pt idx="1">
                  <c:v>4.0281973816717014E-4</c:v>
                </c:pt>
                <c:pt idx="2">
                  <c:v>4.0584415584415576E-4</c:v>
                </c:pt>
                <c:pt idx="3">
                  <c:v>2.1367521367521362E-4</c:v>
                </c:pt>
                <c:pt idx="4">
                  <c:v>4.2471862391165903E-4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74-4B1D-B0F2-7F0F2ED5AF91}"/>
            </c:ext>
          </c:extLst>
        </c:ser>
        <c:ser>
          <c:idx val="1"/>
          <c:order val="1"/>
          <c:tx>
            <c:v>Contrôle Adapté Filles</c:v>
          </c:tx>
          <c:spPr>
            <a:ln>
              <a:solidFill>
                <a:srgbClr val="FF33CC"/>
              </a:solidFill>
            </a:ln>
          </c:spPr>
          <c:marker>
            <c:symbol val="diamond"/>
            <c:size val="10"/>
            <c:spPr>
              <a:solidFill>
                <a:srgbClr val="990099"/>
              </a:solidFill>
              <a:ln>
                <a:solidFill>
                  <a:srgbClr val="000000"/>
                </a:solidFill>
              </a:ln>
            </c:spPr>
          </c:marker>
          <c:dLbls>
            <c:dLbl>
              <c:idx val="6"/>
              <c:layout>
                <c:manualLayout>
                  <c:x val="-3.2088154269972455E-2"/>
                  <c:y val="-7.0410001939731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674-4B1D-B0F2-7F0F2ED5AF91}"/>
                </c:ext>
              </c:extLst>
            </c:dLbl>
            <c:spPr>
              <a:solidFill>
                <a:srgbClr val="FFCCFF"/>
              </a:solidFill>
              <a:ln>
                <a:solidFill>
                  <a:srgbClr val="990099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ADAPTEES'!$S$3,'EPREUVES ADAPTEES'!$U$3,'EPREUVES ADAPTEES'!$W$3,'EPREUVES ADAPTEES'!$Y$3,'EPREUVES ADAPTEES'!$AA$3)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('EPREUVES ADAPTEES'!$S$9,'EPREUVES ADAPTEES'!$U$9,'EPREUVES ADAPTEES'!$W$9,'EPREUVES ADAPTEES'!$Y$9,'EPREUVES ADAPTEES'!$AA$9)</c:f>
              <c:numCache>
                <c:formatCode>0.00%</c:formatCode>
                <c:ptCount val="5"/>
                <c:pt idx="1">
                  <c:v>6.4787819889860696E-4</c:v>
                </c:pt>
                <c:pt idx="2">
                  <c:v>1.6051364365971107E-3</c:v>
                </c:pt>
                <c:pt idx="3">
                  <c:v>3.2144005143040799E-4</c:v>
                </c:pt>
                <c:pt idx="4">
                  <c:v>6.4977257959714096E-4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674-4B1D-B0F2-7F0F2ED5AF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309632"/>
        <c:axId val="206102528"/>
      </c:lineChart>
      <c:catAx>
        <c:axId val="19430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206102528"/>
        <c:crosses val="autoZero"/>
        <c:auto val="1"/>
        <c:lblAlgn val="ctr"/>
        <c:lblOffset val="100"/>
        <c:noMultiLvlLbl val="0"/>
      </c:catAx>
      <c:valAx>
        <c:axId val="206102528"/>
        <c:scaling>
          <c:orientation val="minMax"/>
        </c:scaling>
        <c:delete val="0"/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0.00%" sourceLinked="1"/>
        <c:majorTickMark val="none"/>
        <c:minorTickMark val="none"/>
        <c:tickLblPos val="nextTo"/>
        <c:spPr>
          <a:solidFill>
            <a:srgbClr val="FFFFFF"/>
          </a:solidFill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194309632"/>
        <c:crosses val="autoZero"/>
        <c:crossBetween val="between"/>
      </c:valAx>
      <c:spPr>
        <a:solidFill>
          <a:srgbClr val="FFFFFF"/>
        </a:solidFill>
        <a:ln>
          <a:solidFill>
            <a:srgbClr val="000000"/>
          </a:solidFill>
        </a:ln>
      </c:spPr>
    </c:plotArea>
    <c:legend>
      <c:legendPos val="r"/>
      <c:layout>
        <c:manualLayout>
          <c:xMode val="edge"/>
          <c:yMode val="edge"/>
          <c:x val="2.1090909090909091E-2"/>
          <c:y val="0.8864692931546011"/>
          <c:w val="0.94805509641873575"/>
          <c:h val="7.5457514129019923E-2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>
              <a:solidFill>
                <a:srgbClr val="000000"/>
              </a:solidFill>
              <a:latin typeface="Arial" pitchFamily="34" charset="0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</c:spPr>
  <c:externalData r:id="rId2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v>Effectifs par Département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'PPT SS COMMISSION'!$L$126:$L$131</c:f>
              <c:strCache>
                <c:ptCount val="6"/>
                <c:pt idx="0">
                  <c:v>CHER</c:v>
                </c:pt>
                <c:pt idx="1">
                  <c:v>EURE ET LOIR</c:v>
                </c:pt>
                <c:pt idx="2">
                  <c:v>INDRE</c:v>
                </c:pt>
                <c:pt idx="3">
                  <c:v>INDRE ET LOIRE</c:v>
                </c:pt>
                <c:pt idx="4">
                  <c:v>LOIR ET CHER</c:v>
                </c:pt>
                <c:pt idx="5">
                  <c:v>LOIRET</c:v>
                </c:pt>
              </c:strCache>
            </c:strRef>
          </c:cat>
          <c:val>
            <c:numRef>
              <c:f>'PPT SS COMMISSION'!$N$126:$N$131</c:f>
              <c:numCache>
                <c:formatCode>General</c:formatCode>
                <c:ptCount val="6"/>
                <c:pt idx="0">
                  <c:v>953</c:v>
                </c:pt>
                <c:pt idx="1">
                  <c:v>1306</c:v>
                </c:pt>
                <c:pt idx="2">
                  <c:v>632</c:v>
                </c:pt>
                <c:pt idx="3">
                  <c:v>1776</c:v>
                </c:pt>
                <c:pt idx="4">
                  <c:v>1015</c:v>
                </c:pt>
                <c:pt idx="5">
                  <c:v>2105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7B-48A8-B968-1B822A5CF2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6211960"/>
        <c:axId val="-2145841144"/>
      </c:barChart>
      <c:lineChart>
        <c:grouping val="standard"/>
        <c:varyColors val="0"/>
        <c:ser>
          <c:idx val="0"/>
          <c:order val="0"/>
          <c:tx>
            <c:v>Moyennes par Département</c:v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'PPT SS COMMISSION'!$L$126:$L$131</c:f>
              <c:strCache>
                <c:ptCount val="6"/>
                <c:pt idx="0">
                  <c:v>CHER</c:v>
                </c:pt>
                <c:pt idx="1">
                  <c:v>EURE ET LOIR</c:v>
                </c:pt>
                <c:pt idx="2">
                  <c:v>INDRE</c:v>
                </c:pt>
                <c:pt idx="3">
                  <c:v>INDRE ET LOIRE</c:v>
                </c:pt>
                <c:pt idx="4">
                  <c:v>LOIR ET CHER</c:v>
                </c:pt>
                <c:pt idx="5">
                  <c:v>LOIRET</c:v>
                </c:pt>
              </c:strCache>
            </c:strRef>
          </c:cat>
          <c:val>
            <c:numRef>
              <c:f>'PPT SS COMMISSION'!$M$126:$M$131</c:f>
              <c:numCache>
                <c:formatCode>0.00</c:formatCode>
                <c:ptCount val="6"/>
                <c:pt idx="0">
                  <c:v>12.66050834597876</c:v>
                </c:pt>
                <c:pt idx="1">
                  <c:v>12.992014806980411</c:v>
                </c:pt>
                <c:pt idx="2">
                  <c:v>12.96515317286652</c:v>
                </c:pt>
                <c:pt idx="3">
                  <c:v>13.037627450980329</c:v>
                </c:pt>
                <c:pt idx="4">
                  <c:v>12.97676390773405</c:v>
                </c:pt>
                <c:pt idx="5">
                  <c:v>12.95777479892763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7B-48A8-B968-1B822A5CF2A9}"/>
            </c:ext>
          </c:extLst>
        </c:ser>
        <c:ser>
          <c:idx val="2"/>
          <c:order val="2"/>
          <c:tx>
            <c:v>MOYENNE ACAD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strRef>
              <c:f>'PPT SS COMMISSION'!$L$126:$L$131</c:f>
              <c:strCache>
                <c:ptCount val="6"/>
                <c:pt idx="0">
                  <c:v>CHER</c:v>
                </c:pt>
                <c:pt idx="1">
                  <c:v>EURE ET LOIR</c:v>
                </c:pt>
                <c:pt idx="2">
                  <c:v>INDRE</c:v>
                </c:pt>
                <c:pt idx="3">
                  <c:v>INDRE ET LOIRE</c:v>
                </c:pt>
                <c:pt idx="4">
                  <c:v>LOIR ET CHER</c:v>
                </c:pt>
                <c:pt idx="5">
                  <c:v>LOIRET</c:v>
                </c:pt>
              </c:strCache>
            </c:strRef>
          </c:cat>
          <c:val>
            <c:numRef>
              <c:f>'PPT SS COMMISSION'!$O$126:$O$131</c:f>
              <c:numCache>
                <c:formatCode>0.00</c:formatCode>
                <c:ptCount val="6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37B-48A8-B968-1B822A5CF2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6069880"/>
        <c:axId val="-2145838232"/>
      </c:lineChart>
      <c:catAx>
        <c:axId val="-2126211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45841144"/>
        <c:crosses val="autoZero"/>
        <c:auto val="1"/>
        <c:lblAlgn val="ctr"/>
        <c:lblOffset val="100"/>
        <c:noMultiLvlLbl val="0"/>
      </c:catAx>
      <c:valAx>
        <c:axId val="-2145841144"/>
        <c:scaling>
          <c:orientation val="minMax"/>
          <c:max val="22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6211960"/>
        <c:crosses val="autoZero"/>
        <c:crossBetween val="between"/>
      </c:valAx>
      <c:valAx>
        <c:axId val="-2145838232"/>
        <c:scaling>
          <c:orientation val="minMax"/>
          <c:max val="14"/>
          <c:min val="12"/>
        </c:scaling>
        <c:delete val="0"/>
        <c:axPos val="r"/>
        <c:numFmt formatCode="0.00" sourceLinked="1"/>
        <c:majorTickMark val="out"/>
        <c:minorTickMark val="none"/>
        <c:tickLblPos val="nextTo"/>
        <c:crossAx val="-2146069880"/>
        <c:crosses val="max"/>
        <c:crossBetween val="between"/>
        <c:majorUnit val="0.2"/>
      </c:valAx>
      <c:catAx>
        <c:axId val="-2146069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45838232"/>
        <c:crosses val="autoZero"/>
        <c:auto val="1"/>
        <c:lblAlgn val="ctr"/>
        <c:lblOffset val="100"/>
        <c:noMultiLvlLbl val="0"/>
      </c:catAx>
    </c:plotArea>
    <c:legend>
      <c:legendPos val="t"/>
      <c:overlay val="0"/>
    </c:legend>
    <c:plotVisOnly val="1"/>
    <c:dispBlanksAs val="gap"/>
    <c:showDLblsOverMax val="0"/>
  </c:chart>
  <c:spPr>
    <a:solidFill>
      <a:schemeClr val="bg1">
        <a:lumMod val="95000"/>
      </a:schemeClr>
    </a:solidFill>
  </c:spPr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18</c:v>
          </c:tx>
          <c:spPr>
            <a:gradFill rotWithShape="1">
              <a:gsLst>
                <a:gs pos="0">
                  <a:schemeClr val="accent4">
                    <a:shade val="65000"/>
                    <a:shade val="51000"/>
                    <a:satMod val="130000"/>
                  </a:schemeClr>
                </a:gs>
                <a:gs pos="80000">
                  <a:schemeClr val="accent4">
                    <a:shade val="65000"/>
                    <a:shade val="93000"/>
                    <a:satMod val="130000"/>
                  </a:schemeClr>
                </a:gs>
                <a:gs pos="100000">
                  <a:schemeClr val="accent4">
                    <a:shade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475-4392-B36A-9ADAD8D5B9FD}"/>
                </c:ext>
              </c:extLst>
            </c:dLbl>
            <c:dLbl>
              <c:idx val="13"/>
              <c:layout>
                <c:manualLayout>
                  <c:x val="1.3888888888886901E-3"/>
                  <c:y val="0.1155268022181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9C-4547-BDC7-F3025CA3A5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l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ETAB'!$J$7:$J$20</c:f>
                <c:numCache>
                  <c:formatCode>General</c:formatCode>
                  <c:ptCount val="14"/>
                  <c:pt idx="0">
                    <c:v>4.3162457754472561</c:v>
                  </c:pt>
                  <c:pt idx="1">
                    <c:v>4.5395963945526701</c:v>
                  </c:pt>
                  <c:pt idx="2">
                    <c:v>4.0421037904076913</c:v>
                  </c:pt>
                  <c:pt idx="3">
                    <c:v>4.5088079691337866</c:v>
                  </c:pt>
                  <c:pt idx="4">
                    <c:v>3.7402783780326612</c:v>
                  </c:pt>
                  <c:pt idx="5">
                    <c:v>5.2760632086898678</c:v>
                  </c:pt>
                  <c:pt idx="6">
                    <c:v>3.7869355684171002</c:v>
                  </c:pt>
                  <c:pt idx="7">
                    <c:v>3.8505174113657361</c:v>
                  </c:pt>
                  <c:pt idx="8">
                    <c:v>3.3349464277888119</c:v>
                  </c:pt>
                  <c:pt idx="9">
                    <c:v>3.2110708248335542</c:v>
                  </c:pt>
                  <c:pt idx="10">
                    <c:v>0</c:v>
                  </c:pt>
                  <c:pt idx="11">
                    <c:v>3.2484634330060378</c:v>
                  </c:pt>
                  <c:pt idx="12">
                    <c:v>3.8825662888937669</c:v>
                  </c:pt>
                  <c:pt idx="13">
                    <c:v>0</c:v>
                  </c:pt>
                </c:numCache>
              </c:numRef>
            </c:plus>
            <c:minus>
              <c:numRef>
                <c:f>'DONNEES ETAB'!$J$7:$J$20</c:f>
                <c:numCache>
                  <c:formatCode>General</c:formatCode>
                  <c:ptCount val="14"/>
                  <c:pt idx="0">
                    <c:v>4.3162457754472561</c:v>
                  </c:pt>
                  <c:pt idx="1">
                    <c:v>4.5395963945526701</c:v>
                  </c:pt>
                  <c:pt idx="2">
                    <c:v>4.0421037904076913</c:v>
                  </c:pt>
                  <c:pt idx="3">
                    <c:v>4.5088079691337866</c:v>
                  </c:pt>
                  <c:pt idx="4">
                    <c:v>3.7402783780326612</c:v>
                  </c:pt>
                  <c:pt idx="5">
                    <c:v>5.2760632086898678</c:v>
                  </c:pt>
                  <c:pt idx="6">
                    <c:v>3.7869355684171002</c:v>
                  </c:pt>
                  <c:pt idx="7">
                    <c:v>3.8505174113657361</c:v>
                  </c:pt>
                  <c:pt idx="8">
                    <c:v>3.3349464277888119</c:v>
                  </c:pt>
                  <c:pt idx="9">
                    <c:v>3.2110708248335542</c:v>
                  </c:pt>
                  <c:pt idx="10">
                    <c:v>0</c:v>
                  </c:pt>
                  <c:pt idx="11">
                    <c:v>3.2484634330060378</c:v>
                  </c:pt>
                  <c:pt idx="12">
                    <c:v>3.8825662888937669</c:v>
                  </c:pt>
                  <c:pt idx="13">
                    <c:v>0</c:v>
                  </c:pt>
                </c:numCache>
              </c:numRef>
            </c:minus>
            <c:spPr>
              <a:solidFill>
                <a:schemeClr val="lt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strRef>
              <c:f>'DONNEES ETAB'!$G$7:$G$20</c:f>
              <c:strCache>
                <c:ptCount val="14"/>
                <c:pt idx="0">
                  <c:v>LPO P-E MARTIN</c:v>
                </c:pt>
                <c:pt idx="1">
                  <c:v>LP JEAN DE BERRY</c:v>
                </c:pt>
                <c:pt idx="2">
                  <c:v>LP JEAN MERMOZ</c:v>
                </c:pt>
                <c:pt idx="3">
                  <c:v>LP JEAN GUEHENNO</c:v>
                </c:pt>
                <c:pt idx="4">
                  <c:v>LP JEAN MOULIN</c:v>
                </c:pt>
                <c:pt idx="5">
                  <c:v>LPO EDOUARD VAILLANT</c:v>
                </c:pt>
                <c:pt idx="6">
                  <c:v>LPO HENRI BRISSON</c:v>
                </c:pt>
                <c:pt idx="7">
                  <c:v>LP JACQUES COEUR</c:v>
                </c:pt>
                <c:pt idx="8">
                  <c:v>LPPO ST JB DE LA SAL</c:v>
                </c:pt>
                <c:pt idx="9">
                  <c:v>LPP SAINT JOSEPH</c:v>
                </c:pt>
                <c:pt idx="10">
                  <c:v>CFA INTERPRO BOURGES</c:v>
                </c:pt>
                <c:pt idx="11">
                  <c:v>LP VAUVERT</c:v>
                </c:pt>
                <c:pt idx="12">
                  <c:v>CFAI CENTRE BOURGES</c:v>
                </c:pt>
                <c:pt idx="13">
                  <c:v>IME LE VIEUX NANCAY</c:v>
                </c:pt>
              </c:strCache>
            </c:strRef>
          </c:cat>
          <c:val>
            <c:numRef>
              <c:f>'DONNEES ETAB'!$I$7:$I$20</c:f>
              <c:numCache>
                <c:formatCode>0.00</c:formatCode>
                <c:ptCount val="14"/>
                <c:pt idx="0">
                  <c:v>12.66279069767441</c:v>
                </c:pt>
                <c:pt idx="1">
                  <c:v>12.23941605839417</c:v>
                </c:pt>
                <c:pt idx="2">
                  <c:v>11.81197771587744</c:v>
                </c:pt>
                <c:pt idx="3">
                  <c:v>12.435082872928181</c:v>
                </c:pt>
                <c:pt idx="4">
                  <c:v>12.85145631067962</c:v>
                </c:pt>
                <c:pt idx="5">
                  <c:v>11.977551020408161</c:v>
                </c:pt>
                <c:pt idx="6">
                  <c:v>13.24102564102564</c:v>
                </c:pt>
                <c:pt idx="7">
                  <c:v>12.506802721088439</c:v>
                </c:pt>
                <c:pt idx="8">
                  <c:v>12.95348837209302</c:v>
                </c:pt>
                <c:pt idx="9">
                  <c:v>13.3179012345679</c:v>
                </c:pt>
                <c:pt idx="10">
                  <c:v>0</c:v>
                </c:pt>
                <c:pt idx="11">
                  <c:v>13.832664756447</c:v>
                </c:pt>
                <c:pt idx="12">
                  <c:v>14.18888888888889</c:v>
                </c:pt>
                <c:pt idx="13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C-4547-BDC7-F3025CA3A5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-2102045480"/>
        <c:axId val="2085271944"/>
      </c:barChart>
      <c:lineChart>
        <c:grouping val="standard"/>
        <c:varyColors val="0"/>
        <c:ser>
          <c:idx val="1"/>
          <c:order val="1"/>
          <c:tx>
            <c:v>Moyenne Dept 18 : 12,66</c:v>
          </c:tx>
          <c:spPr>
            <a:ln w="47625" cap="rnd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ETAB'!$G$7:$G$20</c:f>
              <c:strCache>
                <c:ptCount val="14"/>
                <c:pt idx="0">
                  <c:v>LPO P-E MARTIN</c:v>
                </c:pt>
                <c:pt idx="1">
                  <c:v>LP JEAN DE BERRY</c:v>
                </c:pt>
                <c:pt idx="2">
                  <c:v>LP JEAN MERMOZ</c:v>
                </c:pt>
                <c:pt idx="3">
                  <c:v>LP JEAN GUEHENNO</c:v>
                </c:pt>
                <c:pt idx="4">
                  <c:v>LP JEAN MOULIN</c:v>
                </c:pt>
                <c:pt idx="5">
                  <c:v>LPO EDOUARD VAILLANT</c:v>
                </c:pt>
                <c:pt idx="6">
                  <c:v>LPO HENRI BRISSON</c:v>
                </c:pt>
                <c:pt idx="7">
                  <c:v>LP JACQUES COEUR</c:v>
                </c:pt>
                <c:pt idx="8">
                  <c:v>LPPO ST JB DE LA SAL</c:v>
                </c:pt>
                <c:pt idx="9">
                  <c:v>LPP SAINT JOSEPH</c:v>
                </c:pt>
                <c:pt idx="10">
                  <c:v>CFA INTERPRO BOURGES</c:v>
                </c:pt>
                <c:pt idx="11">
                  <c:v>LP VAUVERT</c:v>
                </c:pt>
                <c:pt idx="12">
                  <c:v>CFAI CENTRE BOURGES</c:v>
                </c:pt>
                <c:pt idx="13">
                  <c:v>IME LE VIEUX NANCAY</c:v>
                </c:pt>
              </c:strCache>
            </c:strRef>
          </c:cat>
          <c:val>
            <c:numRef>
              <c:f>'DONNEES ETAB'!$K$7:$K$20</c:f>
              <c:numCache>
                <c:formatCode>0.00</c:formatCode>
                <c:ptCount val="14"/>
                <c:pt idx="0">
                  <c:v>12.66050834597876</c:v>
                </c:pt>
                <c:pt idx="1">
                  <c:v>12.66050834597876</c:v>
                </c:pt>
                <c:pt idx="2">
                  <c:v>12.66050834597876</c:v>
                </c:pt>
                <c:pt idx="3">
                  <c:v>12.66050834597876</c:v>
                </c:pt>
                <c:pt idx="4">
                  <c:v>12.66050834597876</c:v>
                </c:pt>
                <c:pt idx="5">
                  <c:v>12.66050834597876</c:v>
                </c:pt>
                <c:pt idx="6">
                  <c:v>12.66050834597876</c:v>
                </c:pt>
                <c:pt idx="7">
                  <c:v>12.66050834597876</c:v>
                </c:pt>
                <c:pt idx="8">
                  <c:v>12.66050834597876</c:v>
                </c:pt>
                <c:pt idx="9">
                  <c:v>12.66050834597876</c:v>
                </c:pt>
                <c:pt idx="10">
                  <c:v>12.66050834597876</c:v>
                </c:pt>
                <c:pt idx="11">
                  <c:v>12.66050834597876</c:v>
                </c:pt>
                <c:pt idx="12">
                  <c:v>12.66050834597876</c:v>
                </c:pt>
                <c:pt idx="13">
                  <c:v>12.66050834597876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49C-4547-BDC7-F3025CA3A573}"/>
            </c:ext>
          </c:extLst>
        </c:ser>
        <c:ser>
          <c:idx val="2"/>
          <c:order val="2"/>
          <c:tx>
            <c:v>Moyenne Acad : 12,95</c:v>
          </c:tx>
          <c:spPr>
            <a:ln w="47625" cap="rnd" cmpd="sng" algn="ctr">
              <a:solidFill>
                <a:schemeClr val="accent4">
                  <a:tint val="6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ETAB'!$G$7:$G$20</c:f>
              <c:strCache>
                <c:ptCount val="14"/>
                <c:pt idx="0">
                  <c:v>LPO P-E MARTIN</c:v>
                </c:pt>
                <c:pt idx="1">
                  <c:v>LP JEAN DE BERRY</c:v>
                </c:pt>
                <c:pt idx="2">
                  <c:v>LP JEAN MERMOZ</c:v>
                </c:pt>
                <c:pt idx="3">
                  <c:v>LP JEAN GUEHENNO</c:v>
                </c:pt>
                <c:pt idx="4">
                  <c:v>LP JEAN MOULIN</c:v>
                </c:pt>
                <c:pt idx="5">
                  <c:v>LPO EDOUARD VAILLANT</c:v>
                </c:pt>
                <c:pt idx="6">
                  <c:v>LPO HENRI BRISSON</c:v>
                </c:pt>
                <c:pt idx="7">
                  <c:v>LP JACQUES COEUR</c:v>
                </c:pt>
                <c:pt idx="8">
                  <c:v>LPPO ST JB DE LA SAL</c:v>
                </c:pt>
                <c:pt idx="9">
                  <c:v>LPP SAINT JOSEPH</c:v>
                </c:pt>
                <c:pt idx="10">
                  <c:v>CFA INTERPRO BOURGES</c:v>
                </c:pt>
                <c:pt idx="11">
                  <c:v>LP VAUVERT</c:v>
                </c:pt>
                <c:pt idx="12">
                  <c:v>CFAI CENTRE BOURGES</c:v>
                </c:pt>
                <c:pt idx="13">
                  <c:v>IME LE VIEUX NANCAY</c:v>
                </c:pt>
              </c:strCache>
            </c:strRef>
          </c:cat>
          <c:val>
            <c:numRef>
              <c:f>'DONNEES ETAB'!$M$7:$M$20</c:f>
              <c:numCache>
                <c:formatCode>0.00</c:formatCode>
                <c:ptCount val="14"/>
                <c:pt idx="0">
                  <c:v>12.949806845746171</c:v>
                </c:pt>
                <c:pt idx="1">
                  <c:v>12.949806845746171</c:v>
                </c:pt>
                <c:pt idx="2">
                  <c:v>12.949806845746171</c:v>
                </c:pt>
                <c:pt idx="3">
                  <c:v>12.949806845746171</c:v>
                </c:pt>
                <c:pt idx="4">
                  <c:v>12.949806845746171</c:v>
                </c:pt>
                <c:pt idx="5">
                  <c:v>12.949806845746171</c:v>
                </c:pt>
                <c:pt idx="6">
                  <c:v>12.949806845746171</c:v>
                </c:pt>
                <c:pt idx="7">
                  <c:v>12.949806845746171</c:v>
                </c:pt>
                <c:pt idx="8">
                  <c:v>12.949806845746171</c:v>
                </c:pt>
                <c:pt idx="9">
                  <c:v>12.949806845746171</c:v>
                </c:pt>
                <c:pt idx="10">
                  <c:v>12.949806845746171</c:v>
                </c:pt>
                <c:pt idx="11">
                  <c:v>12.949806845746171</c:v>
                </c:pt>
                <c:pt idx="12">
                  <c:v>12.949806845746171</c:v>
                </c:pt>
                <c:pt idx="13">
                  <c:v>12.949806845746171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49C-4547-BDC7-F3025CA3A5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2045480"/>
        <c:axId val="2085271944"/>
      </c:lineChart>
      <c:catAx>
        <c:axId val="-2102045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85271944"/>
        <c:crosses val="autoZero"/>
        <c:auto val="1"/>
        <c:lblAlgn val="ctr"/>
        <c:lblOffset val="100"/>
        <c:noMultiLvlLbl val="0"/>
      </c:catAx>
      <c:valAx>
        <c:axId val="2085271944"/>
        <c:scaling>
          <c:orientation val="minMax"/>
          <c:max val="20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02045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28</c:v>
          </c:tx>
          <c:spPr>
            <a:gradFill rotWithShape="1">
              <a:gsLst>
                <a:gs pos="0">
                  <a:schemeClr val="accent1">
                    <a:shade val="65000"/>
                    <a:shade val="51000"/>
                    <a:satMod val="130000"/>
                  </a:schemeClr>
                </a:gs>
                <a:gs pos="80000">
                  <a:schemeClr val="accent1">
                    <a:shade val="65000"/>
                    <a:shade val="93000"/>
                    <a:satMod val="130000"/>
                  </a:schemeClr>
                </a:gs>
                <a:gs pos="100000">
                  <a:schemeClr val="accent1">
                    <a:shade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ETAB'!$J$21:$J$41</c:f>
                <c:numCache>
                  <c:formatCode>General</c:formatCode>
                  <c:ptCount val="21"/>
                  <c:pt idx="0">
                    <c:v>3.5790697037553532</c:v>
                  </c:pt>
                  <c:pt idx="1">
                    <c:v>4.0302741551429007</c:v>
                  </c:pt>
                  <c:pt idx="2">
                    <c:v>3.900639692751021</c:v>
                  </c:pt>
                  <c:pt idx="3">
                    <c:v>4.1769429090478267</c:v>
                  </c:pt>
                  <c:pt idx="4">
                    <c:v>3.4086102688846931</c:v>
                  </c:pt>
                  <c:pt idx="5">
                    <c:v>4.6686340486812616</c:v>
                  </c:pt>
                  <c:pt idx="6">
                    <c:v>3.076241112223475</c:v>
                  </c:pt>
                  <c:pt idx="7">
                    <c:v>3.534031224578007</c:v>
                  </c:pt>
                  <c:pt idx="8">
                    <c:v>4.4928152917736668</c:v>
                  </c:pt>
                  <c:pt idx="9">
                    <c:v>3.2815232837400981</c:v>
                  </c:pt>
                  <c:pt idx="10">
                    <c:v>4.628010879957448</c:v>
                  </c:pt>
                  <c:pt idx="11">
                    <c:v>1.8618986725025251</c:v>
                  </c:pt>
                  <c:pt idx="12">
                    <c:v>2.875393482613656</c:v>
                  </c:pt>
                  <c:pt idx="13">
                    <c:v>4.6089028226327047</c:v>
                  </c:pt>
                  <c:pt idx="14">
                    <c:v>3.2582028301500769</c:v>
                  </c:pt>
                  <c:pt idx="15">
                    <c:v>3.536624034555985</c:v>
                  </c:pt>
                  <c:pt idx="16">
                    <c:v>2.7553570468123341</c:v>
                  </c:pt>
                  <c:pt idx="17">
                    <c:v>4.0198396933975911</c:v>
                  </c:pt>
                  <c:pt idx="18">
                    <c:v>1.7361799986333</c:v>
                  </c:pt>
                  <c:pt idx="19">
                    <c:v>1.8814887722226781</c:v>
                  </c:pt>
                  <c:pt idx="20">
                    <c:v>3.8541103599490589</c:v>
                  </c:pt>
                </c:numCache>
              </c:numRef>
            </c:plus>
            <c:minus>
              <c:numRef>
                <c:f>'DONNEES ETAB'!$J$21:$J$41</c:f>
                <c:numCache>
                  <c:formatCode>General</c:formatCode>
                  <c:ptCount val="21"/>
                  <c:pt idx="0">
                    <c:v>3.5790697037553532</c:v>
                  </c:pt>
                  <c:pt idx="1">
                    <c:v>4.0302741551429007</c:v>
                  </c:pt>
                  <c:pt idx="2">
                    <c:v>3.900639692751021</c:v>
                  </c:pt>
                  <c:pt idx="3">
                    <c:v>4.1769429090478267</c:v>
                  </c:pt>
                  <c:pt idx="4">
                    <c:v>3.4086102688846931</c:v>
                  </c:pt>
                  <c:pt idx="5">
                    <c:v>4.6686340486812616</c:v>
                  </c:pt>
                  <c:pt idx="6">
                    <c:v>3.076241112223475</c:v>
                  </c:pt>
                  <c:pt idx="7">
                    <c:v>3.534031224578007</c:v>
                  </c:pt>
                  <c:pt idx="8">
                    <c:v>4.4928152917736668</c:v>
                  </c:pt>
                  <c:pt idx="9">
                    <c:v>3.2815232837400981</c:v>
                  </c:pt>
                  <c:pt idx="10">
                    <c:v>4.628010879957448</c:v>
                  </c:pt>
                  <c:pt idx="11">
                    <c:v>1.8618986725025251</c:v>
                  </c:pt>
                  <c:pt idx="12">
                    <c:v>2.875393482613656</c:v>
                  </c:pt>
                  <c:pt idx="13">
                    <c:v>4.6089028226327047</c:v>
                  </c:pt>
                  <c:pt idx="14">
                    <c:v>3.2582028301500769</c:v>
                  </c:pt>
                  <c:pt idx="15">
                    <c:v>3.536624034555985</c:v>
                  </c:pt>
                  <c:pt idx="16">
                    <c:v>2.7553570468123341</c:v>
                  </c:pt>
                  <c:pt idx="17">
                    <c:v>4.0198396933975911</c:v>
                  </c:pt>
                  <c:pt idx="18">
                    <c:v>1.7361799986333</c:v>
                  </c:pt>
                  <c:pt idx="19">
                    <c:v>1.8814887722226781</c:v>
                  </c:pt>
                  <c:pt idx="20">
                    <c:v>3.8541103599490589</c:v>
                  </c:pt>
                </c:numCache>
              </c:numRef>
            </c:minus>
            <c:spPr>
              <a:solidFill>
                <a:schemeClr val="lt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strRef>
              <c:f>'DONNEES ETAB'!$G$21:$G$41</c:f>
              <c:strCache>
                <c:ptCount val="21"/>
                <c:pt idx="0">
                  <c:v>LP BAT PH DE L'ORME</c:v>
                </c:pt>
                <c:pt idx="1">
                  <c:v>LPO EDOUARD BRANLY</c:v>
                </c:pt>
                <c:pt idx="2">
                  <c:v>LP MAURICE VIOLLETTE</c:v>
                </c:pt>
                <c:pt idx="3">
                  <c:v>LPO REMI BELLEAU</c:v>
                </c:pt>
                <c:pt idx="4">
                  <c:v>LPO JEHAN DE BEAUCE</c:v>
                </c:pt>
                <c:pt idx="5">
                  <c:v>EREA F TRUFFAUT</c:v>
                </c:pt>
                <c:pt idx="6">
                  <c:v>LPP NOTRE DAME 0280684S</c:v>
                </c:pt>
                <c:pt idx="7">
                  <c:v>LPP DE COUASNON</c:v>
                </c:pt>
                <c:pt idx="8">
                  <c:v>LPP F D'AUBIGNE</c:v>
                </c:pt>
                <c:pt idx="9">
                  <c:v>LPP NOTRE DAME 0280691Z</c:v>
                </c:pt>
                <c:pt idx="10">
                  <c:v>LP J-F PAULSEN</c:v>
                </c:pt>
                <c:pt idx="11">
                  <c:v>IME LES BOIS DU SEIG</c:v>
                </c:pt>
                <c:pt idx="12">
                  <c:v>LP ELSA TRIOLET</c:v>
                </c:pt>
                <c:pt idx="13">
                  <c:v>BTP CFA EURE ET LOIR</c:v>
                </c:pt>
                <c:pt idx="14">
                  <c:v>LP GILBERT COURTOIS</c:v>
                </c:pt>
                <c:pt idx="15">
                  <c:v>LP SULLY</c:v>
                </c:pt>
                <c:pt idx="16">
                  <c:v>CFAI ANT CHATEAUDUN</c:v>
                </c:pt>
                <c:pt idx="17">
                  <c:v>LPO SILVIA MONFORT</c:v>
                </c:pt>
                <c:pt idx="18">
                  <c:v>LAP ND DES JARDINS</c:v>
                </c:pt>
                <c:pt idx="19">
                  <c:v>CFA  AFTEC LP NOTRE</c:v>
                </c:pt>
                <c:pt idx="20">
                  <c:v>CFAS 28</c:v>
                </c:pt>
              </c:strCache>
            </c:strRef>
          </c:cat>
          <c:val>
            <c:numRef>
              <c:f>'DONNEES ETAB'!$I$21:$I$41</c:f>
              <c:numCache>
                <c:formatCode>0.00</c:formatCode>
                <c:ptCount val="21"/>
                <c:pt idx="0">
                  <c:v>12.96920289855073</c:v>
                </c:pt>
                <c:pt idx="1">
                  <c:v>13.436871508379889</c:v>
                </c:pt>
                <c:pt idx="2">
                  <c:v>12.60495626822158</c:v>
                </c:pt>
                <c:pt idx="3">
                  <c:v>12.9967320261438</c:v>
                </c:pt>
                <c:pt idx="4">
                  <c:v>13.461098398169341</c:v>
                </c:pt>
                <c:pt idx="5">
                  <c:v>13.01234567901235</c:v>
                </c:pt>
                <c:pt idx="6">
                  <c:v>13.614450867052019</c:v>
                </c:pt>
                <c:pt idx="7">
                  <c:v>11.668941979522179</c:v>
                </c:pt>
                <c:pt idx="8">
                  <c:v>11.91919191919192</c:v>
                </c:pt>
                <c:pt idx="9">
                  <c:v>13.12222222222222</c:v>
                </c:pt>
                <c:pt idx="10">
                  <c:v>11.82537878787878</c:v>
                </c:pt>
                <c:pt idx="11">
                  <c:v>11.2</c:v>
                </c:pt>
                <c:pt idx="12">
                  <c:v>13.96699669966997</c:v>
                </c:pt>
                <c:pt idx="13">
                  <c:v>13.02252252252252</c:v>
                </c:pt>
                <c:pt idx="14">
                  <c:v>12.95982142857142</c:v>
                </c:pt>
                <c:pt idx="15">
                  <c:v>13.978494623655919</c:v>
                </c:pt>
                <c:pt idx="16">
                  <c:v>13.62037037037037</c:v>
                </c:pt>
                <c:pt idx="17">
                  <c:v>12.388059701492541</c:v>
                </c:pt>
                <c:pt idx="18">
                  <c:v>14.9888888888889</c:v>
                </c:pt>
                <c:pt idx="19">
                  <c:v>14.1</c:v>
                </c:pt>
                <c:pt idx="20">
                  <c:v>11.75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7E-437B-A87D-131345921E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-2141479800"/>
        <c:axId val="-2133610760"/>
      </c:barChart>
      <c:lineChart>
        <c:grouping val="standard"/>
        <c:varyColors val="0"/>
        <c:ser>
          <c:idx val="1"/>
          <c:order val="1"/>
          <c:tx>
            <c:v>Moyenne Dept 28 : 12,99</c:v>
          </c:tx>
          <c:spPr>
            <a:ln w="4762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ETAB'!$G$21:$G$41</c:f>
              <c:strCache>
                <c:ptCount val="21"/>
                <c:pt idx="0">
                  <c:v>LP BAT PH DE L'ORME</c:v>
                </c:pt>
                <c:pt idx="1">
                  <c:v>LPO EDOUARD BRANLY</c:v>
                </c:pt>
                <c:pt idx="2">
                  <c:v>LP MAURICE VIOLLETTE</c:v>
                </c:pt>
                <c:pt idx="3">
                  <c:v>LPO REMI BELLEAU</c:v>
                </c:pt>
                <c:pt idx="4">
                  <c:v>LPO JEHAN DE BEAUCE</c:v>
                </c:pt>
                <c:pt idx="5">
                  <c:v>EREA F TRUFFAUT</c:v>
                </c:pt>
                <c:pt idx="6">
                  <c:v>LPP NOTRE DAME 0280684S</c:v>
                </c:pt>
                <c:pt idx="7">
                  <c:v>LPP DE COUASNON</c:v>
                </c:pt>
                <c:pt idx="8">
                  <c:v>LPP F D'AUBIGNE</c:v>
                </c:pt>
                <c:pt idx="9">
                  <c:v>LPP NOTRE DAME 0280691Z</c:v>
                </c:pt>
                <c:pt idx="10">
                  <c:v>LP J-F PAULSEN</c:v>
                </c:pt>
                <c:pt idx="11">
                  <c:v>IME LES BOIS DU SEIG</c:v>
                </c:pt>
                <c:pt idx="12">
                  <c:v>LP ELSA TRIOLET</c:v>
                </c:pt>
                <c:pt idx="13">
                  <c:v>BTP CFA EURE ET LOIR</c:v>
                </c:pt>
                <c:pt idx="14">
                  <c:v>LP GILBERT COURTOIS</c:v>
                </c:pt>
                <c:pt idx="15">
                  <c:v>LP SULLY</c:v>
                </c:pt>
                <c:pt idx="16">
                  <c:v>CFAI ANT CHATEAUDUN</c:v>
                </c:pt>
                <c:pt idx="17">
                  <c:v>LPO SILVIA MONFORT</c:v>
                </c:pt>
                <c:pt idx="18">
                  <c:v>LAP ND DES JARDINS</c:v>
                </c:pt>
                <c:pt idx="19">
                  <c:v>CFA  AFTEC LP NOTRE</c:v>
                </c:pt>
                <c:pt idx="20">
                  <c:v>CFAS 28</c:v>
                </c:pt>
              </c:strCache>
            </c:strRef>
          </c:cat>
          <c:val>
            <c:numRef>
              <c:f>'DONNEES ETAB'!$K$21:$K$41</c:f>
              <c:numCache>
                <c:formatCode>0.00</c:formatCode>
                <c:ptCount val="21"/>
                <c:pt idx="0">
                  <c:v>12.992014806980411</c:v>
                </c:pt>
                <c:pt idx="1">
                  <c:v>12.992014806980411</c:v>
                </c:pt>
                <c:pt idx="2">
                  <c:v>12.992014806980411</c:v>
                </c:pt>
                <c:pt idx="3">
                  <c:v>12.992014806980411</c:v>
                </c:pt>
                <c:pt idx="4">
                  <c:v>12.992014806980411</c:v>
                </c:pt>
                <c:pt idx="5">
                  <c:v>12.992014806980411</c:v>
                </c:pt>
                <c:pt idx="6">
                  <c:v>12.992014806980411</c:v>
                </c:pt>
                <c:pt idx="7">
                  <c:v>12.992014806980411</c:v>
                </c:pt>
                <c:pt idx="8">
                  <c:v>12.992014806980411</c:v>
                </c:pt>
                <c:pt idx="9">
                  <c:v>12.992014806980411</c:v>
                </c:pt>
                <c:pt idx="10">
                  <c:v>12.992014806980411</c:v>
                </c:pt>
                <c:pt idx="11">
                  <c:v>12.992014806980411</c:v>
                </c:pt>
                <c:pt idx="12">
                  <c:v>12.992014806980411</c:v>
                </c:pt>
                <c:pt idx="13">
                  <c:v>12.992014806980411</c:v>
                </c:pt>
                <c:pt idx="14">
                  <c:v>12.992014806980411</c:v>
                </c:pt>
                <c:pt idx="15">
                  <c:v>12.992014806980411</c:v>
                </c:pt>
                <c:pt idx="16">
                  <c:v>12.992014806980411</c:v>
                </c:pt>
                <c:pt idx="17">
                  <c:v>12.992014806980411</c:v>
                </c:pt>
                <c:pt idx="18">
                  <c:v>12.992014806980411</c:v>
                </c:pt>
                <c:pt idx="19">
                  <c:v>12.992014806980411</c:v>
                </c:pt>
                <c:pt idx="20">
                  <c:v>12.992014806980411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67E-437B-A87D-131345921E7A}"/>
            </c:ext>
          </c:extLst>
        </c:ser>
        <c:ser>
          <c:idx val="2"/>
          <c:order val="2"/>
          <c:tx>
            <c:v>Moyenne Acad : 12,95</c:v>
          </c:tx>
          <c:spPr>
            <a:ln w="47625" cap="rnd" cmpd="sng" algn="ctr">
              <a:solidFill>
                <a:schemeClr val="accent1">
                  <a:tint val="6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ETAB'!$G$21:$G$41</c:f>
              <c:strCache>
                <c:ptCount val="21"/>
                <c:pt idx="0">
                  <c:v>LP BAT PH DE L'ORME</c:v>
                </c:pt>
                <c:pt idx="1">
                  <c:v>LPO EDOUARD BRANLY</c:v>
                </c:pt>
                <c:pt idx="2">
                  <c:v>LP MAURICE VIOLLETTE</c:v>
                </c:pt>
                <c:pt idx="3">
                  <c:v>LPO REMI BELLEAU</c:v>
                </c:pt>
                <c:pt idx="4">
                  <c:v>LPO JEHAN DE BEAUCE</c:v>
                </c:pt>
                <c:pt idx="5">
                  <c:v>EREA F TRUFFAUT</c:v>
                </c:pt>
                <c:pt idx="6">
                  <c:v>LPP NOTRE DAME 0280684S</c:v>
                </c:pt>
                <c:pt idx="7">
                  <c:v>LPP DE COUASNON</c:v>
                </c:pt>
                <c:pt idx="8">
                  <c:v>LPP F D'AUBIGNE</c:v>
                </c:pt>
                <c:pt idx="9">
                  <c:v>LPP NOTRE DAME 0280691Z</c:v>
                </c:pt>
                <c:pt idx="10">
                  <c:v>LP J-F PAULSEN</c:v>
                </c:pt>
                <c:pt idx="11">
                  <c:v>IME LES BOIS DU SEIG</c:v>
                </c:pt>
                <c:pt idx="12">
                  <c:v>LP ELSA TRIOLET</c:v>
                </c:pt>
                <c:pt idx="13">
                  <c:v>BTP CFA EURE ET LOIR</c:v>
                </c:pt>
                <c:pt idx="14">
                  <c:v>LP GILBERT COURTOIS</c:v>
                </c:pt>
                <c:pt idx="15">
                  <c:v>LP SULLY</c:v>
                </c:pt>
                <c:pt idx="16">
                  <c:v>CFAI ANT CHATEAUDUN</c:v>
                </c:pt>
                <c:pt idx="17">
                  <c:v>LPO SILVIA MONFORT</c:v>
                </c:pt>
                <c:pt idx="18">
                  <c:v>LAP ND DES JARDINS</c:v>
                </c:pt>
                <c:pt idx="19">
                  <c:v>CFA  AFTEC LP NOTRE</c:v>
                </c:pt>
                <c:pt idx="20">
                  <c:v>CFAS 28</c:v>
                </c:pt>
              </c:strCache>
            </c:strRef>
          </c:cat>
          <c:val>
            <c:numRef>
              <c:f>'DONNEES ETAB'!$M$21:$M$41</c:f>
              <c:numCache>
                <c:formatCode>0.00</c:formatCode>
                <c:ptCount val="21"/>
                <c:pt idx="0">
                  <c:v>12.949806845746171</c:v>
                </c:pt>
                <c:pt idx="1">
                  <c:v>12.949806845746171</c:v>
                </c:pt>
                <c:pt idx="2">
                  <c:v>12.949806845746171</c:v>
                </c:pt>
                <c:pt idx="3">
                  <c:v>12.949806845746171</c:v>
                </c:pt>
                <c:pt idx="4">
                  <c:v>12.949806845746171</c:v>
                </c:pt>
                <c:pt idx="5">
                  <c:v>12.949806845746171</c:v>
                </c:pt>
                <c:pt idx="6">
                  <c:v>12.949806845746171</c:v>
                </c:pt>
                <c:pt idx="7">
                  <c:v>12.949806845746171</c:v>
                </c:pt>
                <c:pt idx="8">
                  <c:v>12.949806845746171</c:v>
                </c:pt>
                <c:pt idx="9">
                  <c:v>12.949806845746171</c:v>
                </c:pt>
                <c:pt idx="10">
                  <c:v>12.949806845746171</c:v>
                </c:pt>
                <c:pt idx="11">
                  <c:v>12.949806845746171</c:v>
                </c:pt>
                <c:pt idx="12">
                  <c:v>12.949806845746171</c:v>
                </c:pt>
                <c:pt idx="13">
                  <c:v>12.949806845746171</c:v>
                </c:pt>
                <c:pt idx="14">
                  <c:v>12.949806845746171</c:v>
                </c:pt>
                <c:pt idx="15">
                  <c:v>12.949806845746171</c:v>
                </c:pt>
                <c:pt idx="16">
                  <c:v>12.949806845746171</c:v>
                </c:pt>
                <c:pt idx="17">
                  <c:v>12.949806845746171</c:v>
                </c:pt>
                <c:pt idx="18">
                  <c:v>12.949806845746171</c:v>
                </c:pt>
                <c:pt idx="19">
                  <c:v>12.949806845746171</c:v>
                </c:pt>
                <c:pt idx="20">
                  <c:v>12.949806845746171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67E-437B-A87D-131345921E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1479800"/>
        <c:axId val="-2133610760"/>
      </c:lineChart>
      <c:catAx>
        <c:axId val="-2141479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33610760"/>
        <c:crosses val="autoZero"/>
        <c:auto val="1"/>
        <c:lblAlgn val="ctr"/>
        <c:lblOffset val="100"/>
        <c:noMultiLvlLbl val="0"/>
      </c:catAx>
      <c:valAx>
        <c:axId val="-2133610760"/>
        <c:scaling>
          <c:orientation val="minMax"/>
          <c:min val="4"/>
        </c:scaling>
        <c:delete val="0"/>
        <c:axPos val="l"/>
        <c:majorGridlines>
          <c:spPr>
            <a:ln w="9525" cap="flat" cmpd="sng" algn="ctr">
              <a:solidFill>
                <a:schemeClr val="dk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41479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36</c:v>
          </c:tx>
          <c:spPr>
            <a:gradFill rotWithShape="1">
              <a:gsLst>
                <a:gs pos="0">
                  <a:schemeClr val="accent6">
                    <a:shade val="65000"/>
                    <a:shade val="51000"/>
                    <a:satMod val="130000"/>
                  </a:schemeClr>
                </a:gs>
                <a:gs pos="80000">
                  <a:schemeClr val="accent6">
                    <a:shade val="65000"/>
                    <a:shade val="93000"/>
                    <a:satMod val="130000"/>
                  </a:schemeClr>
                </a:gs>
                <a:gs pos="100000">
                  <a:schemeClr val="accent6">
                    <a:shade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66-4EDD-B31A-5F497F84DACC}"/>
                </c:ext>
              </c:extLst>
            </c:dLbl>
            <c:dLbl>
              <c:idx val="11"/>
              <c:layout>
                <c:manualLayout>
                  <c:x val="4.1666666666666701E-3"/>
                  <c:y val="0.357119175319940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8A2-4CE4-A93A-F5E3E036F9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l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ETAB'!$J$42:$J$53</c:f>
                <c:numCache>
                  <c:formatCode>General</c:formatCode>
                  <c:ptCount val="12"/>
                  <c:pt idx="0">
                    <c:v>4.0969155466792584</c:v>
                  </c:pt>
                  <c:pt idx="1">
                    <c:v>3.2137775359573402</c:v>
                  </c:pt>
                  <c:pt idx="2">
                    <c:v>2.8948430379188328</c:v>
                  </c:pt>
                  <c:pt idx="3">
                    <c:v>3.0192097751906171</c:v>
                  </c:pt>
                  <c:pt idx="4">
                    <c:v>3.4959286279926962</c:v>
                  </c:pt>
                  <c:pt idx="5">
                    <c:v>4.1007190772646851</c:v>
                  </c:pt>
                  <c:pt idx="6">
                    <c:v>3.3403799375890602</c:v>
                  </c:pt>
                  <c:pt idx="7">
                    <c:v>2.8412355177751309</c:v>
                  </c:pt>
                  <c:pt idx="8">
                    <c:v>0</c:v>
                  </c:pt>
                  <c:pt idx="9">
                    <c:v>5.1854497287013483</c:v>
                  </c:pt>
                  <c:pt idx="10">
                    <c:v>3.1007454300897082</c:v>
                  </c:pt>
                  <c:pt idx="11">
                    <c:v>4.8958284081929486</c:v>
                  </c:pt>
                </c:numCache>
              </c:numRef>
            </c:plus>
            <c:minus>
              <c:numRef>
                <c:f>'DONNEES ETAB'!$J$42:$J$53</c:f>
                <c:numCache>
                  <c:formatCode>General</c:formatCode>
                  <c:ptCount val="12"/>
                  <c:pt idx="0">
                    <c:v>4.0969155466792584</c:v>
                  </c:pt>
                  <c:pt idx="1">
                    <c:v>3.2137775359573402</c:v>
                  </c:pt>
                  <c:pt idx="2">
                    <c:v>2.8948430379188328</c:v>
                  </c:pt>
                  <c:pt idx="3">
                    <c:v>3.0192097751906171</c:v>
                  </c:pt>
                  <c:pt idx="4">
                    <c:v>3.4959286279926962</c:v>
                  </c:pt>
                  <c:pt idx="5">
                    <c:v>4.1007190772646851</c:v>
                  </c:pt>
                  <c:pt idx="6">
                    <c:v>3.3403799375890602</c:v>
                  </c:pt>
                  <c:pt idx="7">
                    <c:v>2.8412355177751309</c:v>
                  </c:pt>
                  <c:pt idx="8">
                    <c:v>0</c:v>
                  </c:pt>
                  <c:pt idx="9">
                    <c:v>5.1854497287013483</c:v>
                  </c:pt>
                  <c:pt idx="10">
                    <c:v>3.1007454300897082</c:v>
                  </c:pt>
                  <c:pt idx="11">
                    <c:v>4.8958284081929486</c:v>
                  </c:pt>
                </c:numCache>
              </c:numRef>
            </c:minus>
            <c:spPr>
              <a:solidFill>
                <a:schemeClr val="lt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strRef>
              <c:f>'DONNEES ETAB'!$G$42:$G$53</c:f>
              <c:strCache>
                <c:ptCount val="12"/>
                <c:pt idx="0">
                  <c:v>LP CHATEAUNEUF</c:v>
                </c:pt>
                <c:pt idx="1">
                  <c:v>LPO PASTEUR</c:v>
                </c:pt>
                <c:pt idx="2">
                  <c:v>LP LES CHARMILLES</c:v>
                </c:pt>
                <c:pt idx="3">
                  <c:v>LPO GEORGE SAND</c:v>
                </c:pt>
                <c:pt idx="4">
                  <c:v>LP JEAN D'ALEMBERT</c:v>
                </c:pt>
                <c:pt idx="5">
                  <c:v>LPO BLAISE PASCAL</c:v>
                </c:pt>
                <c:pt idx="6">
                  <c:v>EREA ERIC TABARLY</c:v>
                </c:pt>
                <c:pt idx="7">
                  <c:v>LPPO SAINT CYR</c:v>
                </c:pt>
                <c:pt idx="8">
                  <c:v>CFA INTERPRO CHATX</c:v>
                </c:pt>
                <c:pt idx="9">
                  <c:v>LPPO STE SOLANGE</c:v>
                </c:pt>
                <c:pt idx="10">
                  <c:v>BTP CFA INDRE</c:v>
                </c:pt>
                <c:pt idx="11">
                  <c:v>IME CHANTEMERLE VALE</c:v>
                </c:pt>
              </c:strCache>
            </c:strRef>
          </c:cat>
          <c:val>
            <c:numRef>
              <c:f>'DONNEES ETAB'!$I$42:$I$53</c:f>
              <c:numCache>
                <c:formatCode>0.00</c:formatCode>
                <c:ptCount val="12"/>
                <c:pt idx="0">
                  <c:v>12.27431506849315</c:v>
                </c:pt>
                <c:pt idx="1">
                  <c:v>14.653107344632771</c:v>
                </c:pt>
                <c:pt idx="2">
                  <c:v>13.42004504504504</c:v>
                </c:pt>
                <c:pt idx="3">
                  <c:v>13.86434108527131</c:v>
                </c:pt>
                <c:pt idx="4">
                  <c:v>12.63088803088803</c:v>
                </c:pt>
                <c:pt idx="5">
                  <c:v>12.872928176795581</c:v>
                </c:pt>
                <c:pt idx="6">
                  <c:v>12.24528301886793</c:v>
                </c:pt>
                <c:pt idx="7">
                  <c:v>12.196491228070171</c:v>
                </c:pt>
                <c:pt idx="8">
                  <c:v>0</c:v>
                </c:pt>
                <c:pt idx="9">
                  <c:v>11.66666666666667</c:v>
                </c:pt>
                <c:pt idx="10">
                  <c:v>11.926666666666669</c:v>
                </c:pt>
                <c:pt idx="11">
                  <c:v>12.44444444444445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A2-4CE4-A93A-F5E3E036F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axId val="-2137322264"/>
        <c:axId val="2113424376"/>
      </c:barChart>
      <c:lineChart>
        <c:grouping val="standard"/>
        <c:varyColors val="0"/>
        <c:ser>
          <c:idx val="1"/>
          <c:order val="1"/>
          <c:tx>
            <c:v>Moyenne Dept 36 : 12,97</c:v>
          </c:tx>
          <c:spPr>
            <a:ln w="47625" cap="rnd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ETAB'!$G$42:$G$53</c:f>
              <c:strCache>
                <c:ptCount val="12"/>
                <c:pt idx="0">
                  <c:v>LP CHATEAUNEUF</c:v>
                </c:pt>
                <c:pt idx="1">
                  <c:v>LPO PASTEUR</c:v>
                </c:pt>
                <c:pt idx="2">
                  <c:v>LP LES CHARMILLES</c:v>
                </c:pt>
                <c:pt idx="3">
                  <c:v>LPO GEORGE SAND</c:v>
                </c:pt>
                <c:pt idx="4">
                  <c:v>LP JEAN D'ALEMBERT</c:v>
                </c:pt>
                <c:pt idx="5">
                  <c:v>LPO BLAISE PASCAL</c:v>
                </c:pt>
                <c:pt idx="6">
                  <c:v>EREA ERIC TABARLY</c:v>
                </c:pt>
                <c:pt idx="7">
                  <c:v>LPPO SAINT CYR</c:v>
                </c:pt>
                <c:pt idx="8">
                  <c:v>CFA INTERPRO CHATX</c:v>
                </c:pt>
                <c:pt idx="9">
                  <c:v>LPPO STE SOLANGE</c:v>
                </c:pt>
                <c:pt idx="10">
                  <c:v>BTP CFA INDRE</c:v>
                </c:pt>
                <c:pt idx="11">
                  <c:v>IME CHANTEMERLE VALE</c:v>
                </c:pt>
              </c:strCache>
            </c:strRef>
          </c:cat>
          <c:val>
            <c:numRef>
              <c:f>'DONNEES ETAB'!$K$42:$K$53</c:f>
              <c:numCache>
                <c:formatCode>0.00</c:formatCode>
                <c:ptCount val="12"/>
                <c:pt idx="0">
                  <c:v>12.96515317286652</c:v>
                </c:pt>
                <c:pt idx="1">
                  <c:v>12.96515317286652</c:v>
                </c:pt>
                <c:pt idx="2">
                  <c:v>12.96515317286652</c:v>
                </c:pt>
                <c:pt idx="3">
                  <c:v>12.96515317286652</c:v>
                </c:pt>
                <c:pt idx="4">
                  <c:v>12.96515317286652</c:v>
                </c:pt>
                <c:pt idx="5">
                  <c:v>12.96515317286652</c:v>
                </c:pt>
                <c:pt idx="6">
                  <c:v>12.96515317286652</c:v>
                </c:pt>
                <c:pt idx="7">
                  <c:v>12.96515317286652</c:v>
                </c:pt>
                <c:pt idx="8">
                  <c:v>12.96515317286652</c:v>
                </c:pt>
                <c:pt idx="9">
                  <c:v>12.96515317286652</c:v>
                </c:pt>
                <c:pt idx="10">
                  <c:v>12.96515317286652</c:v>
                </c:pt>
                <c:pt idx="11">
                  <c:v>12.96515317286652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A2-4CE4-A93A-F5E3E036F970}"/>
            </c:ext>
          </c:extLst>
        </c:ser>
        <c:ser>
          <c:idx val="2"/>
          <c:order val="2"/>
          <c:tx>
            <c:v>Moyenne Acad : 12,95</c:v>
          </c:tx>
          <c:spPr>
            <a:ln w="47625" cap="rnd" cmpd="sng" algn="ctr">
              <a:solidFill>
                <a:schemeClr val="accent6">
                  <a:tint val="6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ETAB'!$G$42:$G$53</c:f>
              <c:strCache>
                <c:ptCount val="12"/>
                <c:pt idx="0">
                  <c:v>LP CHATEAUNEUF</c:v>
                </c:pt>
                <c:pt idx="1">
                  <c:v>LPO PASTEUR</c:v>
                </c:pt>
                <c:pt idx="2">
                  <c:v>LP LES CHARMILLES</c:v>
                </c:pt>
                <c:pt idx="3">
                  <c:v>LPO GEORGE SAND</c:v>
                </c:pt>
                <c:pt idx="4">
                  <c:v>LP JEAN D'ALEMBERT</c:v>
                </c:pt>
                <c:pt idx="5">
                  <c:v>LPO BLAISE PASCAL</c:v>
                </c:pt>
                <c:pt idx="6">
                  <c:v>EREA ERIC TABARLY</c:v>
                </c:pt>
                <c:pt idx="7">
                  <c:v>LPPO SAINT CYR</c:v>
                </c:pt>
                <c:pt idx="8">
                  <c:v>CFA INTERPRO CHATX</c:v>
                </c:pt>
                <c:pt idx="9">
                  <c:v>LPPO STE SOLANGE</c:v>
                </c:pt>
                <c:pt idx="10">
                  <c:v>BTP CFA INDRE</c:v>
                </c:pt>
                <c:pt idx="11">
                  <c:v>IME CHANTEMERLE VALE</c:v>
                </c:pt>
              </c:strCache>
            </c:strRef>
          </c:cat>
          <c:val>
            <c:numRef>
              <c:f>'DONNEES ETAB'!$M$42:$M$53</c:f>
              <c:numCache>
                <c:formatCode>0.00</c:formatCode>
                <c:ptCount val="12"/>
                <c:pt idx="0">
                  <c:v>12.949806845746171</c:v>
                </c:pt>
                <c:pt idx="1">
                  <c:v>12.949806845746171</c:v>
                </c:pt>
                <c:pt idx="2">
                  <c:v>12.949806845746171</c:v>
                </c:pt>
                <c:pt idx="3">
                  <c:v>12.949806845746171</c:v>
                </c:pt>
                <c:pt idx="4">
                  <c:v>12.949806845746171</c:v>
                </c:pt>
                <c:pt idx="5">
                  <c:v>12.949806845746171</c:v>
                </c:pt>
                <c:pt idx="6">
                  <c:v>12.949806845746171</c:v>
                </c:pt>
                <c:pt idx="7">
                  <c:v>12.949806845746171</c:v>
                </c:pt>
                <c:pt idx="8">
                  <c:v>12.949806845746171</c:v>
                </c:pt>
                <c:pt idx="9">
                  <c:v>12.949806845746171</c:v>
                </c:pt>
                <c:pt idx="10">
                  <c:v>12.949806845746171</c:v>
                </c:pt>
                <c:pt idx="11">
                  <c:v>12.949806845746171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A2-4CE4-A93A-F5E3E036F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7322264"/>
        <c:axId val="2113424376"/>
      </c:lineChart>
      <c:catAx>
        <c:axId val="-2137322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13424376"/>
        <c:crosses val="autoZero"/>
        <c:auto val="1"/>
        <c:lblAlgn val="ctr"/>
        <c:lblOffset val="100"/>
        <c:noMultiLvlLbl val="0"/>
      </c:catAx>
      <c:valAx>
        <c:axId val="2113424376"/>
        <c:scaling>
          <c:orientation val="minMax"/>
          <c:max val="20"/>
          <c:min val="4"/>
        </c:scaling>
        <c:delete val="0"/>
        <c:axPos val="l"/>
        <c:majorGridlines>
          <c:spPr>
            <a:ln w="9525" cap="flat" cmpd="sng" algn="ctr">
              <a:solidFill>
                <a:schemeClr val="dk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37322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37</c:v>
          </c:tx>
          <c:spPr>
            <a:gradFill rotWithShape="1">
              <a:gsLst>
                <a:gs pos="0">
                  <a:schemeClr val="accent5">
                    <a:shade val="65000"/>
                    <a:shade val="51000"/>
                    <a:satMod val="130000"/>
                  </a:schemeClr>
                </a:gs>
                <a:gs pos="80000">
                  <a:schemeClr val="accent5">
                    <a:shade val="65000"/>
                    <a:shade val="93000"/>
                    <a:satMod val="130000"/>
                  </a:schemeClr>
                </a:gs>
                <a:gs pos="100000">
                  <a:schemeClr val="accent5">
                    <a:shade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0"/>
              <c:layout>
                <c:manualLayout>
                  <c:x val="-5.0925337632080002E-17"/>
                  <c:y val="0.4036020903322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28E-4DBB-BA3D-04BCFE53DBE9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8E-4DBB-BA3D-04BCFE53DB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l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ETAB'!$J$54:$J$78</c:f>
                <c:numCache>
                  <c:formatCode>General</c:formatCode>
                  <c:ptCount val="25"/>
                  <c:pt idx="0">
                    <c:v>4.2604411575997094</c:v>
                  </c:pt>
                  <c:pt idx="1">
                    <c:v>3.362155400033326</c:v>
                  </c:pt>
                  <c:pt idx="2">
                    <c:v>2.7697060561263398</c:v>
                  </c:pt>
                  <c:pt idx="3">
                    <c:v>3.256801424485984</c:v>
                  </c:pt>
                  <c:pt idx="4">
                    <c:v>3.0867325731148272</c:v>
                  </c:pt>
                  <c:pt idx="5">
                    <c:v>1</c:v>
                  </c:pt>
                  <c:pt idx="6">
                    <c:v>3.7659369874999049</c:v>
                  </c:pt>
                  <c:pt idx="7">
                    <c:v>4.044904629605476</c:v>
                  </c:pt>
                  <c:pt idx="8">
                    <c:v>3.5588238966088581</c:v>
                  </c:pt>
                  <c:pt idx="9">
                    <c:v>4.0974805744331064</c:v>
                  </c:pt>
                  <c:pt idx="10">
                    <c:v>3.236081306491267</c:v>
                  </c:pt>
                  <c:pt idx="11">
                    <c:v>3.4937070022861829</c:v>
                  </c:pt>
                  <c:pt idx="12">
                    <c:v>3.7482359726423629</c:v>
                  </c:pt>
                  <c:pt idx="13">
                    <c:v>2.5985136096606918</c:v>
                  </c:pt>
                  <c:pt idx="14">
                    <c:v>4.5150982303140141</c:v>
                  </c:pt>
                  <c:pt idx="15">
                    <c:v>3.8114759949940988</c:v>
                  </c:pt>
                  <c:pt idx="16">
                    <c:v>3.9375246402028701</c:v>
                  </c:pt>
                  <c:pt idx="17">
                    <c:v>4.9015721285385903</c:v>
                  </c:pt>
                  <c:pt idx="18">
                    <c:v>3.6003680945343048</c:v>
                  </c:pt>
                  <c:pt idx="19">
                    <c:v>3.6465123274431699</c:v>
                  </c:pt>
                  <c:pt idx="20">
                    <c:v>2.6870154601961889</c:v>
                  </c:pt>
                  <c:pt idx="21">
                    <c:v>1.753963764987432</c:v>
                  </c:pt>
                  <c:pt idx="22">
                    <c:v>5.2449270022812771</c:v>
                  </c:pt>
                  <c:pt idx="23">
                    <c:v>3.0465573955925298</c:v>
                  </c:pt>
                  <c:pt idx="24">
                    <c:v>0</c:v>
                  </c:pt>
                </c:numCache>
              </c:numRef>
            </c:plus>
            <c:minus>
              <c:numRef>
                <c:f>'DONNEES ETAB'!$J$54:$J$78</c:f>
                <c:numCache>
                  <c:formatCode>General</c:formatCode>
                  <c:ptCount val="25"/>
                  <c:pt idx="0">
                    <c:v>4.2604411575997094</c:v>
                  </c:pt>
                  <c:pt idx="1">
                    <c:v>3.362155400033326</c:v>
                  </c:pt>
                  <c:pt idx="2">
                    <c:v>2.7697060561263398</c:v>
                  </c:pt>
                  <c:pt idx="3">
                    <c:v>3.256801424485984</c:v>
                  </c:pt>
                  <c:pt idx="4">
                    <c:v>3.0867325731148272</c:v>
                  </c:pt>
                  <c:pt idx="5">
                    <c:v>1</c:v>
                  </c:pt>
                  <c:pt idx="6">
                    <c:v>3.7659369874999049</c:v>
                  </c:pt>
                  <c:pt idx="7">
                    <c:v>4.044904629605476</c:v>
                  </c:pt>
                  <c:pt idx="8">
                    <c:v>3.5588238966088581</c:v>
                  </c:pt>
                  <c:pt idx="9">
                    <c:v>4.0974805744331064</c:v>
                  </c:pt>
                  <c:pt idx="10">
                    <c:v>3.236081306491267</c:v>
                  </c:pt>
                  <c:pt idx="11">
                    <c:v>3.4937070022861829</c:v>
                  </c:pt>
                  <c:pt idx="12">
                    <c:v>3.7482359726423629</c:v>
                  </c:pt>
                  <c:pt idx="13">
                    <c:v>2.5985136096606918</c:v>
                  </c:pt>
                  <c:pt idx="14">
                    <c:v>4.5150982303140141</c:v>
                  </c:pt>
                  <c:pt idx="15">
                    <c:v>3.8114759949940988</c:v>
                  </c:pt>
                  <c:pt idx="16">
                    <c:v>3.9375246402028701</c:v>
                  </c:pt>
                  <c:pt idx="17">
                    <c:v>4.9015721285385903</c:v>
                  </c:pt>
                  <c:pt idx="18">
                    <c:v>3.6003680945343048</c:v>
                  </c:pt>
                  <c:pt idx="19">
                    <c:v>3.6465123274431699</c:v>
                  </c:pt>
                  <c:pt idx="20">
                    <c:v>2.6870154601961889</c:v>
                  </c:pt>
                  <c:pt idx="21">
                    <c:v>1.753963764987432</c:v>
                  </c:pt>
                  <c:pt idx="22">
                    <c:v>5.2449270022812771</c:v>
                  </c:pt>
                  <c:pt idx="23">
                    <c:v>3.0465573955925298</c:v>
                  </c:pt>
                  <c:pt idx="24">
                    <c:v>0</c:v>
                  </c:pt>
                </c:numCache>
              </c:numRef>
            </c:minus>
            <c:spPr>
              <a:solidFill>
                <a:schemeClr val="lt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strRef>
              <c:f>'DONNEES ETAB'!$G$54:$G$78</c:f>
              <c:strCache>
                <c:ptCount val="25"/>
                <c:pt idx="0">
                  <c:v>LPO F RABELAIS</c:v>
                </c:pt>
                <c:pt idx="1">
                  <c:v>LP FRANCOIS CLOUET</c:v>
                </c:pt>
                <c:pt idx="2">
                  <c:v>LP ALBERT BAYET</c:v>
                </c:pt>
                <c:pt idx="3">
                  <c:v>LP GUSTAVE EIFFEL</c:v>
                </c:pt>
                <c:pt idx="4">
                  <c:v>LP M NADAUD</c:v>
                </c:pt>
                <c:pt idx="5">
                  <c:v>IME ST MARTIN DOUETS</c:v>
                </c:pt>
                <c:pt idx="6">
                  <c:v>LPPO ST GATIEN</c:v>
                </c:pt>
                <c:pt idx="7">
                  <c:v>LPPO STE MARGUERITE</c:v>
                </c:pt>
                <c:pt idx="8">
                  <c:v>LPP ST VINCENT</c:v>
                </c:pt>
                <c:pt idx="9">
                  <c:v>LP VICTOR LALOUX</c:v>
                </c:pt>
                <c:pt idx="10">
                  <c:v>CFA AFP TOURS</c:v>
                </c:pt>
                <c:pt idx="11">
                  <c:v>LP D'ARSONVAL</c:v>
                </c:pt>
                <c:pt idx="12">
                  <c:v>BTP CFA INDRE ET LOI</c:v>
                </c:pt>
                <c:pt idx="13">
                  <c:v>LP HENRI BECQUEREL</c:v>
                </c:pt>
                <c:pt idx="14">
                  <c:v>LP JOSEPH CUGNOT</c:v>
                </c:pt>
                <c:pt idx="15">
                  <c:v>LP JEAN CHAPTAL</c:v>
                </c:pt>
                <c:pt idx="16">
                  <c:v>LPPO ST GILLES</c:v>
                </c:pt>
                <c:pt idx="17">
                  <c:v>LP BEAUREGARD</c:v>
                </c:pt>
                <c:pt idx="18">
                  <c:v>LP EMILE DELATAILLE</c:v>
                </c:pt>
                <c:pt idx="19">
                  <c:v>LPP SAINT MARTIN</c:v>
                </c:pt>
                <c:pt idx="20">
                  <c:v>CFAI ANTENNE</c:v>
                </c:pt>
                <c:pt idx="21">
                  <c:v>CFA CARTIF</c:v>
                </c:pt>
                <c:pt idx="22">
                  <c:v>CFA DE LA PROPRETE</c:v>
                </c:pt>
                <c:pt idx="23">
                  <c:v>LPPO ESTHETIQUE</c:v>
                </c:pt>
                <c:pt idx="24">
                  <c:v>ITEP METTRAY</c:v>
                </c:pt>
              </c:strCache>
            </c:strRef>
          </c:cat>
          <c:val>
            <c:numRef>
              <c:f>'DONNEES ETAB'!$I$54:$I$78</c:f>
              <c:numCache>
                <c:formatCode>0.00</c:formatCode>
                <c:ptCount val="25"/>
                <c:pt idx="0">
                  <c:v>12.50704225352113</c:v>
                </c:pt>
                <c:pt idx="1">
                  <c:v>12.95252918287937</c:v>
                </c:pt>
                <c:pt idx="2">
                  <c:v>13.0177065767285</c:v>
                </c:pt>
                <c:pt idx="3">
                  <c:v>13.865306122448979</c:v>
                </c:pt>
                <c:pt idx="4">
                  <c:v>13.110943396226419</c:v>
                </c:pt>
                <c:pt idx="5">
                  <c:v>9</c:v>
                </c:pt>
                <c:pt idx="6">
                  <c:v>15.29487179487179</c:v>
                </c:pt>
                <c:pt idx="7">
                  <c:v>12.29210526315789</c:v>
                </c:pt>
                <c:pt idx="8">
                  <c:v>12.79917012448132</c:v>
                </c:pt>
                <c:pt idx="9">
                  <c:v>13.010897435897441</c:v>
                </c:pt>
                <c:pt idx="10">
                  <c:v>13.16666666666667</c:v>
                </c:pt>
                <c:pt idx="11">
                  <c:v>13.316845878136199</c:v>
                </c:pt>
                <c:pt idx="12">
                  <c:v>12.10680751173707</c:v>
                </c:pt>
                <c:pt idx="13">
                  <c:v>13.48114285714286</c:v>
                </c:pt>
                <c:pt idx="14">
                  <c:v>13.830303030303019</c:v>
                </c:pt>
                <c:pt idx="15">
                  <c:v>13.21871165644172</c:v>
                </c:pt>
                <c:pt idx="16">
                  <c:v>13.762135922330099</c:v>
                </c:pt>
                <c:pt idx="17">
                  <c:v>11.62211981566821</c:v>
                </c:pt>
                <c:pt idx="18">
                  <c:v>12.565989847715739</c:v>
                </c:pt>
                <c:pt idx="19">
                  <c:v>13.976190476190469</c:v>
                </c:pt>
                <c:pt idx="20">
                  <c:v>12.8125</c:v>
                </c:pt>
                <c:pt idx="21">
                  <c:v>14.08333333333333</c:v>
                </c:pt>
                <c:pt idx="22">
                  <c:v>10.83333333333333</c:v>
                </c:pt>
                <c:pt idx="23">
                  <c:v>12.950617283950621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8E-4DBB-BA3D-04BCFE53DB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-2097553272"/>
        <c:axId val="-2129861688"/>
      </c:barChart>
      <c:lineChart>
        <c:grouping val="standard"/>
        <c:varyColors val="0"/>
        <c:ser>
          <c:idx val="1"/>
          <c:order val="1"/>
          <c:tx>
            <c:v>Moyenne Dept 37 : 13,04</c:v>
          </c:tx>
          <c:spPr>
            <a:ln w="47625" cap="rnd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ETAB'!$G$54:$G$78</c:f>
              <c:strCache>
                <c:ptCount val="25"/>
                <c:pt idx="0">
                  <c:v>LPO F RABELAIS</c:v>
                </c:pt>
                <c:pt idx="1">
                  <c:v>LP FRANCOIS CLOUET</c:v>
                </c:pt>
                <c:pt idx="2">
                  <c:v>LP ALBERT BAYET</c:v>
                </c:pt>
                <c:pt idx="3">
                  <c:v>LP GUSTAVE EIFFEL</c:v>
                </c:pt>
                <c:pt idx="4">
                  <c:v>LP M NADAUD</c:v>
                </c:pt>
                <c:pt idx="5">
                  <c:v>IME ST MARTIN DOUETS</c:v>
                </c:pt>
                <c:pt idx="6">
                  <c:v>LPPO ST GATIEN</c:v>
                </c:pt>
                <c:pt idx="7">
                  <c:v>LPPO STE MARGUERITE</c:v>
                </c:pt>
                <c:pt idx="8">
                  <c:v>LPP ST VINCENT</c:v>
                </c:pt>
                <c:pt idx="9">
                  <c:v>LP VICTOR LALOUX</c:v>
                </c:pt>
                <c:pt idx="10">
                  <c:v>CFA AFP TOURS</c:v>
                </c:pt>
                <c:pt idx="11">
                  <c:v>LP D'ARSONVAL</c:v>
                </c:pt>
                <c:pt idx="12">
                  <c:v>BTP CFA INDRE ET LOI</c:v>
                </c:pt>
                <c:pt idx="13">
                  <c:v>LP HENRI BECQUEREL</c:v>
                </c:pt>
                <c:pt idx="14">
                  <c:v>LP JOSEPH CUGNOT</c:v>
                </c:pt>
                <c:pt idx="15">
                  <c:v>LP JEAN CHAPTAL</c:v>
                </c:pt>
                <c:pt idx="16">
                  <c:v>LPPO ST GILLES</c:v>
                </c:pt>
                <c:pt idx="17">
                  <c:v>LP BEAUREGARD</c:v>
                </c:pt>
                <c:pt idx="18">
                  <c:v>LP EMILE DELATAILLE</c:v>
                </c:pt>
                <c:pt idx="19">
                  <c:v>LPP SAINT MARTIN</c:v>
                </c:pt>
                <c:pt idx="20">
                  <c:v>CFAI ANTENNE</c:v>
                </c:pt>
                <c:pt idx="21">
                  <c:v>CFA CARTIF</c:v>
                </c:pt>
                <c:pt idx="22">
                  <c:v>CFA DE LA PROPRETE</c:v>
                </c:pt>
                <c:pt idx="23">
                  <c:v>LPPO ESTHETIQUE</c:v>
                </c:pt>
                <c:pt idx="24">
                  <c:v>ITEP METTRAY</c:v>
                </c:pt>
              </c:strCache>
            </c:strRef>
          </c:cat>
          <c:val>
            <c:numRef>
              <c:f>'DONNEES ETAB'!$K$54:$K$78</c:f>
              <c:numCache>
                <c:formatCode>0.00</c:formatCode>
                <c:ptCount val="25"/>
                <c:pt idx="0">
                  <c:v>13.037627450980329</c:v>
                </c:pt>
                <c:pt idx="1">
                  <c:v>13.037627450980329</c:v>
                </c:pt>
                <c:pt idx="2">
                  <c:v>13.037627450980329</c:v>
                </c:pt>
                <c:pt idx="3">
                  <c:v>13.037627450980329</c:v>
                </c:pt>
                <c:pt idx="4">
                  <c:v>13.037627450980329</c:v>
                </c:pt>
                <c:pt idx="5">
                  <c:v>13.037627450980329</c:v>
                </c:pt>
                <c:pt idx="6">
                  <c:v>13.037627450980329</c:v>
                </c:pt>
                <c:pt idx="7">
                  <c:v>13.037627450980329</c:v>
                </c:pt>
                <c:pt idx="8">
                  <c:v>13.037627450980329</c:v>
                </c:pt>
                <c:pt idx="9">
                  <c:v>13.037627450980329</c:v>
                </c:pt>
                <c:pt idx="10">
                  <c:v>13.037627450980329</c:v>
                </c:pt>
                <c:pt idx="11">
                  <c:v>13.037627450980329</c:v>
                </c:pt>
                <c:pt idx="12">
                  <c:v>13.037627450980329</c:v>
                </c:pt>
                <c:pt idx="13">
                  <c:v>13.037627450980329</c:v>
                </c:pt>
                <c:pt idx="14">
                  <c:v>13.037627450980329</c:v>
                </c:pt>
                <c:pt idx="15">
                  <c:v>13.037627450980329</c:v>
                </c:pt>
                <c:pt idx="16">
                  <c:v>13.037627450980329</c:v>
                </c:pt>
                <c:pt idx="17">
                  <c:v>13.037627450980329</c:v>
                </c:pt>
                <c:pt idx="18">
                  <c:v>13.037627450980329</c:v>
                </c:pt>
                <c:pt idx="19">
                  <c:v>13.037627450980329</c:v>
                </c:pt>
                <c:pt idx="20">
                  <c:v>13.037627450980329</c:v>
                </c:pt>
                <c:pt idx="21">
                  <c:v>13.037627450980329</c:v>
                </c:pt>
                <c:pt idx="22">
                  <c:v>13.037627450980329</c:v>
                </c:pt>
                <c:pt idx="23">
                  <c:v>13.037627450980329</c:v>
                </c:pt>
                <c:pt idx="24">
                  <c:v>13.037627450980329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28E-4DBB-BA3D-04BCFE53DBE9}"/>
            </c:ext>
          </c:extLst>
        </c:ser>
        <c:ser>
          <c:idx val="2"/>
          <c:order val="2"/>
          <c:tx>
            <c:v>Moyenne Acad : 12,95</c:v>
          </c:tx>
          <c:spPr>
            <a:ln w="47625" cap="rnd" cmpd="sng" algn="ctr">
              <a:solidFill>
                <a:schemeClr val="accent5">
                  <a:tint val="6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ETAB'!$G$54:$G$78</c:f>
              <c:strCache>
                <c:ptCount val="25"/>
                <c:pt idx="0">
                  <c:v>LPO F RABELAIS</c:v>
                </c:pt>
                <c:pt idx="1">
                  <c:v>LP FRANCOIS CLOUET</c:v>
                </c:pt>
                <c:pt idx="2">
                  <c:v>LP ALBERT BAYET</c:v>
                </c:pt>
                <c:pt idx="3">
                  <c:v>LP GUSTAVE EIFFEL</c:v>
                </c:pt>
                <c:pt idx="4">
                  <c:v>LP M NADAUD</c:v>
                </c:pt>
                <c:pt idx="5">
                  <c:v>IME ST MARTIN DOUETS</c:v>
                </c:pt>
                <c:pt idx="6">
                  <c:v>LPPO ST GATIEN</c:v>
                </c:pt>
                <c:pt idx="7">
                  <c:v>LPPO STE MARGUERITE</c:v>
                </c:pt>
                <c:pt idx="8">
                  <c:v>LPP ST VINCENT</c:v>
                </c:pt>
                <c:pt idx="9">
                  <c:v>LP VICTOR LALOUX</c:v>
                </c:pt>
                <c:pt idx="10">
                  <c:v>CFA AFP TOURS</c:v>
                </c:pt>
                <c:pt idx="11">
                  <c:v>LP D'ARSONVAL</c:v>
                </c:pt>
                <c:pt idx="12">
                  <c:v>BTP CFA INDRE ET LOI</c:v>
                </c:pt>
                <c:pt idx="13">
                  <c:v>LP HENRI BECQUEREL</c:v>
                </c:pt>
                <c:pt idx="14">
                  <c:v>LP JOSEPH CUGNOT</c:v>
                </c:pt>
                <c:pt idx="15">
                  <c:v>LP JEAN CHAPTAL</c:v>
                </c:pt>
                <c:pt idx="16">
                  <c:v>LPPO ST GILLES</c:v>
                </c:pt>
                <c:pt idx="17">
                  <c:v>LP BEAUREGARD</c:v>
                </c:pt>
                <c:pt idx="18">
                  <c:v>LP EMILE DELATAILLE</c:v>
                </c:pt>
                <c:pt idx="19">
                  <c:v>LPP SAINT MARTIN</c:v>
                </c:pt>
                <c:pt idx="20">
                  <c:v>CFAI ANTENNE</c:v>
                </c:pt>
                <c:pt idx="21">
                  <c:v>CFA CARTIF</c:v>
                </c:pt>
                <c:pt idx="22">
                  <c:v>CFA DE LA PROPRETE</c:v>
                </c:pt>
                <c:pt idx="23">
                  <c:v>LPPO ESTHETIQUE</c:v>
                </c:pt>
                <c:pt idx="24">
                  <c:v>ITEP METTRAY</c:v>
                </c:pt>
              </c:strCache>
            </c:strRef>
          </c:cat>
          <c:val>
            <c:numRef>
              <c:f>'DONNEES ETAB'!$M$54:$M$78</c:f>
              <c:numCache>
                <c:formatCode>0.00</c:formatCode>
                <c:ptCount val="25"/>
                <c:pt idx="0">
                  <c:v>12.949806845746171</c:v>
                </c:pt>
                <c:pt idx="1">
                  <c:v>12.949806845746171</c:v>
                </c:pt>
                <c:pt idx="2">
                  <c:v>12.949806845746171</c:v>
                </c:pt>
                <c:pt idx="3">
                  <c:v>12.949806845746171</c:v>
                </c:pt>
                <c:pt idx="4">
                  <c:v>12.949806845746171</c:v>
                </c:pt>
                <c:pt idx="5">
                  <c:v>12.949806845746171</c:v>
                </c:pt>
                <c:pt idx="6">
                  <c:v>12.949806845746171</c:v>
                </c:pt>
                <c:pt idx="7">
                  <c:v>12.949806845746171</c:v>
                </c:pt>
                <c:pt idx="8">
                  <c:v>12.949806845746171</c:v>
                </c:pt>
                <c:pt idx="9">
                  <c:v>12.949806845746171</c:v>
                </c:pt>
                <c:pt idx="10">
                  <c:v>12.949806845746171</c:v>
                </c:pt>
                <c:pt idx="11">
                  <c:v>12.949806845746171</c:v>
                </c:pt>
                <c:pt idx="12">
                  <c:v>12.949806845746171</c:v>
                </c:pt>
                <c:pt idx="13">
                  <c:v>12.949806845746171</c:v>
                </c:pt>
                <c:pt idx="14">
                  <c:v>12.949806845746171</c:v>
                </c:pt>
                <c:pt idx="15">
                  <c:v>12.949806845746171</c:v>
                </c:pt>
                <c:pt idx="16">
                  <c:v>12.949806845746171</c:v>
                </c:pt>
                <c:pt idx="17">
                  <c:v>12.949806845746171</c:v>
                </c:pt>
                <c:pt idx="18">
                  <c:v>12.949806845746171</c:v>
                </c:pt>
                <c:pt idx="19">
                  <c:v>12.949806845746171</c:v>
                </c:pt>
                <c:pt idx="20">
                  <c:v>12.949806845746171</c:v>
                </c:pt>
                <c:pt idx="21">
                  <c:v>12.949806845746171</c:v>
                </c:pt>
                <c:pt idx="22">
                  <c:v>12.949806845746171</c:v>
                </c:pt>
                <c:pt idx="23">
                  <c:v>12.949806845746171</c:v>
                </c:pt>
                <c:pt idx="24">
                  <c:v>12.949806845746171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28E-4DBB-BA3D-04BCFE53DB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7553272"/>
        <c:axId val="-2129861688"/>
      </c:lineChart>
      <c:catAx>
        <c:axId val="-2097553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29861688"/>
        <c:crosses val="autoZero"/>
        <c:auto val="1"/>
        <c:lblAlgn val="ctr"/>
        <c:lblOffset val="100"/>
        <c:noMultiLvlLbl val="0"/>
      </c:catAx>
      <c:valAx>
        <c:axId val="-2129861688"/>
        <c:scaling>
          <c:orientation val="minMax"/>
          <c:max val="20"/>
          <c:min val="4"/>
        </c:scaling>
        <c:delete val="0"/>
        <c:axPos val="l"/>
        <c:majorGridlines>
          <c:spPr>
            <a:ln w="9525" cap="flat" cmpd="sng" algn="ctr">
              <a:solidFill>
                <a:schemeClr val="dk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97553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41</c:v>
          </c:tx>
          <c:spPr>
            <a:gradFill rotWithShape="1">
              <a:gsLst>
                <a:gs pos="0">
                  <a:schemeClr val="accent2">
                    <a:shade val="65000"/>
                    <a:shade val="51000"/>
                    <a:satMod val="130000"/>
                  </a:schemeClr>
                </a:gs>
                <a:gs pos="80000">
                  <a:schemeClr val="accent2">
                    <a:shade val="65000"/>
                    <a:shade val="93000"/>
                    <a:satMod val="130000"/>
                  </a:schemeClr>
                </a:gs>
                <a:gs pos="100000">
                  <a:schemeClr val="accent2">
                    <a:shade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E2-46CA-9AC1-88CE016251E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B5-495F-82AE-4A2480C8288A}"/>
                </c:ext>
              </c:extLst>
            </c:dLbl>
            <c:dLbl>
              <c:idx val="11"/>
              <c:layout>
                <c:manualLayout>
                  <c:x val="0"/>
                  <c:y val="0.22295742232451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B5-495F-82AE-4A2480C828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l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ETAB'!$J$79:$J$91</c:f>
                <c:numCache>
                  <c:formatCode>General</c:formatCode>
                  <c:ptCount val="13"/>
                  <c:pt idx="0">
                    <c:v>5.0190043793675807</c:v>
                  </c:pt>
                  <c:pt idx="1">
                    <c:v>0</c:v>
                  </c:pt>
                  <c:pt idx="2">
                    <c:v>3.3008815466944008</c:v>
                  </c:pt>
                  <c:pt idx="3">
                    <c:v>3.2045962931926</c:v>
                  </c:pt>
                  <c:pt idx="4">
                    <c:v>0</c:v>
                  </c:pt>
                  <c:pt idx="5">
                    <c:v>3.49531244628393</c:v>
                  </c:pt>
                  <c:pt idx="6">
                    <c:v>3.4989479019478948</c:v>
                  </c:pt>
                  <c:pt idx="7">
                    <c:v>4.1786061871349709</c:v>
                  </c:pt>
                  <c:pt idx="8">
                    <c:v>3.1631580627945199</c:v>
                  </c:pt>
                  <c:pt idx="9">
                    <c:v>3.19369328278834</c:v>
                  </c:pt>
                  <c:pt idx="10">
                    <c:v>3.8394607577671609</c:v>
                  </c:pt>
                  <c:pt idx="11">
                    <c:v>2.3921166824012201</c:v>
                  </c:pt>
                  <c:pt idx="12">
                    <c:v>5.3748384988656976</c:v>
                  </c:pt>
                </c:numCache>
              </c:numRef>
            </c:plus>
            <c:minus>
              <c:numRef>
                <c:f>'DONNEES ETAB'!$J$79:$J$91</c:f>
                <c:numCache>
                  <c:formatCode>General</c:formatCode>
                  <c:ptCount val="13"/>
                  <c:pt idx="0">
                    <c:v>5.0190043793675807</c:v>
                  </c:pt>
                  <c:pt idx="1">
                    <c:v>0</c:v>
                  </c:pt>
                  <c:pt idx="2">
                    <c:v>3.3008815466944008</c:v>
                  </c:pt>
                  <c:pt idx="3">
                    <c:v>3.2045962931926</c:v>
                  </c:pt>
                  <c:pt idx="4">
                    <c:v>0</c:v>
                  </c:pt>
                  <c:pt idx="5">
                    <c:v>3.49531244628393</c:v>
                  </c:pt>
                  <c:pt idx="6">
                    <c:v>3.4989479019478948</c:v>
                  </c:pt>
                  <c:pt idx="7">
                    <c:v>4.1786061871349709</c:v>
                  </c:pt>
                  <c:pt idx="8">
                    <c:v>3.1631580627945199</c:v>
                  </c:pt>
                  <c:pt idx="9">
                    <c:v>3.19369328278834</c:v>
                  </c:pt>
                  <c:pt idx="10">
                    <c:v>3.8394607577671609</c:v>
                  </c:pt>
                  <c:pt idx="11">
                    <c:v>2.3921166824012201</c:v>
                  </c:pt>
                  <c:pt idx="12">
                    <c:v>5.3748384988656976</c:v>
                  </c:pt>
                </c:numCache>
              </c:numRef>
            </c:minus>
            <c:spPr>
              <a:solidFill>
                <a:schemeClr val="lt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strRef>
              <c:f>'DONNEES ETAB'!$G$79:$G$91</c:f>
              <c:strCache>
                <c:ptCount val="13"/>
                <c:pt idx="0">
                  <c:v>LPO AUGUSTIN THIERRY</c:v>
                </c:pt>
                <c:pt idx="1">
                  <c:v>LPO RONSARD</c:v>
                </c:pt>
                <c:pt idx="2">
                  <c:v>LP ANDRE AMPERE</c:v>
                </c:pt>
                <c:pt idx="3">
                  <c:v>LP DENIS PAPIN</c:v>
                </c:pt>
                <c:pt idx="4">
                  <c:v>CFA  INTERPROF CH ME</c:v>
                </c:pt>
                <c:pt idx="5">
                  <c:v>BTP CFA LOIR ET CHER</c:v>
                </c:pt>
                <c:pt idx="6">
                  <c:v>LPPO LA PROVIDENCE</c:v>
                </c:pt>
                <c:pt idx="7">
                  <c:v>LP VAL DE CHER</c:v>
                </c:pt>
                <c:pt idx="8">
                  <c:v>LP SONIA DELAUNAY</c:v>
                </c:pt>
                <c:pt idx="9">
                  <c:v>LPO HOTEL ET TOUR</c:v>
                </c:pt>
                <c:pt idx="10">
                  <c:v>LPPO SAINT JOSEPH</c:v>
                </c:pt>
                <c:pt idx="11">
                  <c:v>IME LES GROUETS</c:v>
                </c:pt>
                <c:pt idx="12">
                  <c:v>CFAS 41</c:v>
                </c:pt>
              </c:strCache>
            </c:strRef>
          </c:cat>
          <c:val>
            <c:numRef>
              <c:f>'DONNEES ETAB'!$I$79:$I$91</c:f>
              <c:numCache>
                <c:formatCode>0.00</c:formatCode>
                <c:ptCount val="13"/>
                <c:pt idx="0">
                  <c:v>12.33064516129032</c:v>
                </c:pt>
                <c:pt idx="1">
                  <c:v>0</c:v>
                </c:pt>
                <c:pt idx="2">
                  <c:v>13.246212121212119</c:v>
                </c:pt>
                <c:pt idx="3">
                  <c:v>13.9096875</c:v>
                </c:pt>
                <c:pt idx="4">
                  <c:v>0</c:v>
                </c:pt>
                <c:pt idx="5">
                  <c:v>11.975247524752479</c:v>
                </c:pt>
                <c:pt idx="6">
                  <c:v>12.72214983713355</c:v>
                </c:pt>
                <c:pt idx="7">
                  <c:v>12.68362831858407</c:v>
                </c:pt>
                <c:pt idx="8">
                  <c:v>13.657073954983909</c:v>
                </c:pt>
                <c:pt idx="9">
                  <c:v>12.75270758122744</c:v>
                </c:pt>
                <c:pt idx="10">
                  <c:v>11.368421052631581</c:v>
                </c:pt>
                <c:pt idx="11">
                  <c:v>9.1666666666666696</c:v>
                </c:pt>
                <c:pt idx="12">
                  <c:v>11.33333333333333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B5-495F-82AE-4A2480C828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axId val="-2102252840"/>
        <c:axId val="-2102249192"/>
      </c:barChart>
      <c:lineChart>
        <c:grouping val="standard"/>
        <c:varyColors val="0"/>
        <c:ser>
          <c:idx val="1"/>
          <c:order val="1"/>
          <c:tx>
            <c:v>Moyenne Dept 41 : 12,98</c:v>
          </c:tx>
          <c:spPr>
            <a:ln w="4762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ETAB'!$G$79:$G$91</c:f>
              <c:strCache>
                <c:ptCount val="13"/>
                <c:pt idx="0">
                  <c:v>LPO AUGUSTIN THIERRY</c:v>
                </c:pt>
                <c:pt idx="1">
                  <c:v>LPO RONSARD</c:v>
                </c:pt>
                <c:pt idx="2">
                  <c:v>LP ANDRE AMPERE</c:v>
                </c:pt>
                <c:pt idx="3">
                  <c:v>LP DENIS PAPIN</c:v>
                </c:pt>
                <c:pt idx="4">
                  <c:v>CFA  INTERPROF CH ME</c:v>
                </c:pt>
                <c:pt idx="5">
                  <c:v>BTP CFA LOIR ET CHER</c:v>
                </c:pt>
                <c:pt idx="6">
                  <c:v>LPPO LA PROVIDENCE</c:v>
                </c:pt>
                <c:pt idx="7">
                  <c:v>LP VAL DE CHER</c:v>
                </c:pt>
                <c:pt idx="8">
                  <c:v>LP SONIA DELAUNAY</c:v>
                </c:pt>
                <c:pt idx="9">
                  <c:v>LPO HOTEL ET TOUR</c:v>
                </c:pt>
                <c:pt idx="10">
                  <c:v>LPPO SAINT JOSEPH</c:v>
                </c:pt>
                <c:pt idx="11">
                  <c:v>IME LES GROUETS</c:v>
                </c:pt>
                <c:pt idx="12">
                  <c:v>CFAS 41</c:v>
                </c:pt>
              </c:strCache>
            </c:strRef>
          </c:cat>
          <c:val>
            <c:numRef>
              <c:f>'DONNEES ETAB'!$K$79:$K$91</c:f>
              <c:numCache>
                <c:formatCode>0.00</c:formatCode>
                <c:ptCount val="13"/>
                <c:pt idx="0">
                  <c:v>12.97676390773405</c:v>
                </c:pt>
                <c:pt idx="1">
                  <c:v>12.97676390773405</c:v>
                </c:pt>
                <c:pt idx="2">
                  <c:v>12.97676390773405</c:v>
                </c:pt>
                <c:pt idx="3">
                  <c:v>12.97676390773405</c:v>
                </c:pt>
                <c:pt idx="4">
                  <c:v>12.97676390773405</c:v>
                </c:pt>
                <c:pt idx="5">
                  <c:v>12.97676390773405</c:v>
                </c:pt>
                <c:pt idx="6">
                  <c:v>12.97676390773405</c:v>
                </c:pt>
                <c:pt idx="7">
                  <c:v>12.97676390773405</c:v>
                </c:pt>
                <c:pt idx="8">
                  <c:v>12.97676390773405</c:v>
                </c:pt>
                <c:pt idx="9">
                  <c:v>12.97676390773405</c:v>
                </c:pt>
                <c:pt idx="10">
                  <c:v>12.97676390773405</c:v>
                </c:pt>
                <c:pt idx="11">
                  <c:v>12.97676390773405</c:v>
                </c:pt>
                <c:pt idx="12">
                  <c:v>12.97676390773405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EB5-495F-82AE-4A2480C8288A}"/>
            </c:ext>
          </c:extLst>
        </c:ser>
        <c:ser>
          <c:idx val="2"/>
          <c:order val="2"/>
          <c:tx>
            <c:v>Moyenne Acad : 12,95</c:v>
          </c:tx>
          <c:spPr>
            <a:ln w="47625" cap="rnd" cmpd="sng" algn="ctr">
              <a:solidFill>
                <a:schemeClr val="accent2">
                  <a:tint val="6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ETAB'!$G$79:$G$91</c:f>
              <c:strCache>
                <c:ptCount val="13"/>
                <c:pt idx="0">
                  <c:v>LPO AUGUSTIN THIERRY</c:v>
                </c:pt>
                <c:pt idx="1">
                  <c:v>LPO RONSARD</c:v>
                </c:pt>
                <c:pt idx="2">
                  <c:v>LP ANDRE AMPERE</c:v>
                </c:pt>
                <c:pt idx="3">
                  <c:v>LP DENIS PAPIN</c:v>
                </c:pt>
                <c:pt idx="4">
                  <c:v>CFA  INTERPROF CH ME</c:v>
                </c:pt>
                <c:pt idx="5">
                  <c:v>BTP CFA LOIR ET CHER</c:v>
                </c:pt>
                <c:pt idx="6">
                  <c:v>LPPO LA PROVIDENCE</c:v>
                </c:pt>
                <c:pt idx="7">
                  <c:v>LP VAL DE CHER</c:v>
                </c:pt>
                <c:pt idx="8">
                  <c:v>LP SONIA DELAUNAY</c:v>
                </c:pt>
                <c:pt idx="9">
                  <c:v>LPO HOTEL ET TOUR</c:v>
                </c:pt>
                <c:pt idx="10">
                  <c:v>LPPO SAINT JOSEPH</c:v>
                </c:pt>
                <c:pt idx="11">
                  <c:v>IME LES GROUETS</c:v>
                </c:pt>
                <c:pt idx="12">
                  <c:v>CFAS 41</c:v>
                </c:pt>
              </c:strCache>
            </c:strRef>
          </c:cat>
          <c:val>
            <c:numRef>
              <c:f>'DONNEES ETAB'!$M$79:$M$91</c:f>
              <c:numCache>
                <c:formatCode>0.00</c:formatCode>
                <c:ptCount val="13"/>
                <c:pt idx="0">
                  <c:v>12.949806845746171</c:v>
                </c:pt>
                <c:pt idx="1">
                  <c:v>12.949806845746171</c:v>
                </c:pt>
                <c:pt idx="2">
                  <c:v>12.949806845746171</c:v>
                </c:pt>
                <c:pt idx="3">
                  <c:v>12.949806845746171</c:v>
                </c:pt>
                <c:pt idx="4">
                  <c:v>12.949806845746171</c:v>
                </c:pt>
                <c:pt idx="5">
                  <c:v>12.949806845746171</c:v>
                </c:pt>
                <c:pt idx="6">
                  <c:v>12.949806845746171</c:v>
                </c:pt>
                <c:pt idx="7">
                  <c:v>12.949806845746171</c:v>
                </c:pt>
                <c:pt idx="8">
                  <c:v>12.949806845746171</c:v>
                </c:pt>
                <c:pt idx="9">
                  <c:v>12.949806845746171</c:v>
                </c:pt>
                <c:pt idx="10">
                  <c:v>12.949806845746171</c:v>
                </c:pt>
                <c:pt idx="11">
                  <c:v>12.949806845746171</c:v>
                </c:pt>
                <c:pt idx="12">
                  <c:v>12.949806845746171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EB5-495F-82AE-4A2480C828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2252840"/>
        <c:axId val="-2102249192"/>
      </c:lineChart>
      <c:catAx>
        <c:axId val="-2102252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02249192"/>
        <c:crosses val="autoZero"/>
        <c:auto val="1"/>
        <c:lblAlgn val="ctr"/>
        <c:lblOffset val="100"/>
        <c:noMultiLvlLbl val="0"/>
      </c:catAx>
      <c:valAx>
        <c:axId val="-2102249192"/>
        <c:scaling>
          <c:orientation val="minMax"/>
          <c:max val="20"/>
          <c:min val="4"/>
        </c:scaling>
        <c:delete val="0"/>
        <c:axPos val="l"/>
        <c:majorGridlines>
          <c:spPr>
            <a:ln w="9525" cap="flat" cmpd="sng" algn="ctr">
              <a:solidFill>
                <a:schemeClr val="dk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02252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45</c:v>
          </c:tx>
          <c:spPr>
            <a:gradFill rotWithShape="1">
              <a:gsLst>
                <a:gs pos="0">
                  <a:schemeClr val="accent2">
                    <a:shade val="65000"/>
                    <a:shade val="51000"/>
                    <a:satMod val="130000"/>
                  </a:schemeClr>
                </a:gs>
                <a:gs pos="80000">
                  <a:schemeClr val="accent2">
                    <a:shade val="65000"/>
                    <a:shade val="93000"/>
                    <a:satMod val="130000"/>
                  </a:schemeClr>
                </a:gs>
                <a:gs pos="100000">
                  <a:schemeClr val="accent2">
                    <a:shade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ETAB'!$J$92:$J$118</c:f>
                <c:numCache>
                  <c:formatCode>General</c:formatCode>
                  <c:ptCount val="27"/>
                  <c:pt idx="0">
                    <c:v>4.1335519943662371</c:v>
                  </c:pt>
                  <c:pt idx="1">
                    <c:v>4.7053526418563951</c:v>
                  </c:pt>
                  <c:pt idx="2">
                    <c:v>3.4687513318871872</c:v>
                  </c:pt>
                  <c:pt idx="3">
                    <c:v>3.1988504851314672</c:v>
                  </c:pt>
                  <c:pt idx="4">
                    <c:v>3.3259199001268369</c:v>
                  </c:pt>
                  <c:pt idx="5">
                    <c:v>4.3271835997951449</c:v>
                  </c:pt>
                  <c:pt idx="6">
                    <c:v>2.9869834610040469</c:v>
                  </c:pt>
                  <c:pt idx="7">
                    <c:v>3.8039529889964889</c:v>
                  </c:pt>
                  <c:pt idx="8">
                    <c:v>3.8868331004837771</c:v>
                  </c:pt>
                  <c:pt idx="9">
                    <c:v>4.1647275354260458</c:v>
                  </c:pt>
                  <c:pt idx="10">
                    <c:v>3.3147050929871811</c:v>
                  </c:pt>
                  <c:pt idx="11">
                    <c:v>4.0341761137288064</c:v>
                  </c:pt>
                  <c:pt idx="12">
                    <c:v>5.6521566680338866</c:v>
                  </c:pt>
                  <c:pt idx="13">
                    <c:v>4.3594388892749496</c:v>
                  </c:pt>
                  <c:pt idx="14">
                    <c:v>2.4867274565325221</c:v>
                  </c:pt>
                  <c:pt idx="15">
                    <c:v>3.810401498893055</c:v>
                  </c:pt>
                  <c:pt idx="16">
                    <c:v>4.0444296288720389</c:v>
                  </c:pt>
                  <c:pt idx="17">
                    <c:v>2.546746593180512</c:v>
                  </c:pt>
                  <c:pt idx="18">
                    <c:v>3.5152530476128101</c:v>
                  </c:pt>
                  <c:pt idx="19">
                    <c:v>3.4019602192461531</c:v>
                  </c:pt>
                  <c:pt idx="20">
                    <c:v>2.1369760566432801</c:v>
                  </c:pt>
                  <c:pt idx="21">
                    <c:v>0.40824829046386302</c:v>
                  </c:pt>
                  <c:pt idx="22">
                    <c:v>3.4675861396988661</c:v>
                  </c:pt>
                  <c:pt idx="23">
                    <c:v>3.8236462967578508</c:v>
                  </c:pt>
                  <c:pt idx="24">
                    <c:v>2.479359236218547</c:v>
                  </c:pt>
                  <c:pt idx="25">
                    <c:v>2.5263002553870808</c:v>
                  </c:pt>
                  <c:pt idx="26">
                    <c:v>4.0507303365029852</c:v>
                  </c:pt>
                </c:numCache>
              </c:numRef>
            </c:plus>
            <c:minus>
              <c:numRef>
                <c:f>'DONNEES ETAB'!$J$92:$J$118</c:f>
                <c:numCache>
                  <c:formatCode>General</c:formatCode>
                  <c:ptCount val="27"/>
                  <c:pt idx="0">
                    <c:v>4.1335519943662371</c:v>
                  </c:pt>
                  <c:pt idx="1">
                    <c:v>4.7053526418563951</c:v>
                  </c:pt>
                  <c:pt idx="2">
                    <c:v>3.4687513318871872</c:v>
                  </c:pt>
                  <c:pt idx="3">
                    <c:v>3.1988504851314672</c:v>
                  </c:pt>
                  <c:pt idx="4">
                    <c:v>3.3259199001268369</c:v>
                  </c:pt>
                  <c:pt idx="5">
                    <c:v>4.3271835997951449</c:v>
                  </c:pt>
                  <c:pt idx="6">
                    <c:v>2.9869834610040469</c:v>
                  </c:pt>
                  <c:pt idx="7">
                    <c:v>3.8039529889964889</c:v>
                  </c:pt>
                  <c:pt idx="8">
                    <c:v>3.8868331004837771</c:v>
                  </c:pt>
                  <c:pt idx="9">
                    <c:v>4.1647275354260458</c:v>
                  </c:pt>
                  <c:pt idx="10">
                    <c:v>3.3147050929871811</c:v>
                  </c:pt>
                  <c:pt idx="11">
                    <c:v>4.0341761137288064</c:v>
                  </c:pt>
                  <c:pt idx="12">
                    <c:v>5.6521566680338866</c:v>
                  </c:pt>
                  <c:pt idx="13">
                    <c:v>4.3594388892749496</c:v>
                  </c:pt>
                  <c:pt idx="14">
                    <c:v>2.4867274565325221</c:v>
                  </c:pt>
                  <c:pt idx="15">
                    <c:v>3.810401498893055</c:v>
                  </c:pt>
                  <c:pt idx="16">
                    <c:v>4.0444296288720389</c:v>
                  </c:pt>
                  <c:pt idx="17">
                    <c:v>2.546746593180512</c:v>
                  </c:pt>
                  <c:pt idx="18">
                    <c:v>3.5152530476128101</c:v>
                  </c:pt>
                  <c:pt idx="19">
                    <c:v>3.4019602192461531</c:v>
                  </c:pt>
                  <c:pt idx="20">
                    <c:v>2.1369760566432801</c:v>
                  </c:pt>
                  <c:pt idx="21">
                    <c:v>0.40824829046386302</c:v>
                  </c:pt>
                  <c:pt idx="22">
                    <c:v>3.4675861396988661</c:v>
                  </c:pt>
                  <c:pt idx="23">
                    <c:v>3.8236462967578508</c:v>
                  </c:pt>
                  <c:pt idx="24">
                    <c:v>2.479359236218547</c:v>
                  </c:pt>
                  <c:pt idx="25">
                    <c:v>2.5263002553870808</c:v>
                  </c:pt>
                  <c:pt idx="26">
                    <c:v>4.0507303365029852</c:v>
                  </c:pt>
                </c:numCache>
              </c:numRef>
            </c:minus>
            <c:spPr>
              <a:solidFill>
                <a:schemeClr val="lt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strRef>
              <c:f>'DONNEES ETAB'!$G$92:$G$118</c:f>
              <c:strCache>
                <c:ptCount val="27"/>
                <c:pt idx="0">
                  <c:v>LP JEANNETTE VERDIER</c:v>
                </c:pt>
                <c:pt idx="1">
                  <c:v>LPO JEAN ZAY</c:v>
                </c:pt>
                <c:pt idx="2">
                  <c:v>LPO B FRANKLIN</c:v>
                </c:pt>
                <c:pt idx="3">
                  <c:v>LP GAUDIER BRZESKA</c:v>
                </c:pt>
                <c:pt idx="4">
                  <c:v>LP MAL LECLERC     .</c:v>
                </c:pt>
                <c:pt idx="5">
                  <c:v>LPPO ST FRANCOIS</c:v>
                </c:pt>
                <c:pt idx="6">
                  <c:v>LPPO SAINT LOUIS</c:v>
                </c:pt>
                <c:pt idx="7">
                  <c:v>LP J DE LA TAILLE</c:v>
                </c:pt>
                <c:pt idx="8">
                  <c:v>LPPO ST PAUL BOURDON</c:v>
                </c:pt>
                <c:pt idx="9">
                  <c:v>LPP L'ABBAYE</c:v>
                </c:pt>
                <c:pt idx="10">
                  <c:v>LPP B DE CASTILLE  .</c:v>
                </c:pt>
                <c:pt idx="11">
                  <c:v>LP PAUL GAUGUIN</c:v>
                </c:pt>
                <c:pt idx="12">
                  <c:v>CFA AGGLO</c:v>
                </c:pt>
                <c:pt idx="13">
                  <c:v>CFA EST LOIRET</c:v>
                </c:pt>
                <c:pt idx="14">
                  <c:v>CFA INTERPRO ORLEANS</c:v>
                </c:pt>
                <c:pt idx="15">
                  <c:v>LP MARGUERITE AUDOUX</c:v>
                </c:pt>
                <c:pt idx="16">
                  <c:v>LP JEAN LURCAT</c:v>
                </c:pt>
                <c:pt idx="17">
                  <c:v>EREA SIMONE VEIL</c:v>
                </c:pt>
                <c:pt idx="18">
                  <c:v>LP FRANCOISE DOLTO</c:v>
                </c:pt>
                <c:pt idx="19">
                  <c:v>CFA CREAI</c:v>
                </c:pt>
                <c:pt idx="20">
                  <c:v>IME LA SOURCE</c:v>
                </c:pt>
                <c:pt idx="21">
                  <c:v>IME CHANTEMERLE GIEN</c:v>
                </c:pt>
                <c:pt idx="22">
                  <c:v>LP CHATEAU BLANC</c:v>
                </c:pt>
                <c:pt idx="23">
                  <c:v>LPO MAURICE GENEVOIX</c:v>
                </c:pt>
                <c:pt idx="24">
                  <c:v>AFTEC-ST PAUL</c:v>
                </c:pt>
                <c:pt idx="25">
                  <c:v>LPPO STE CROIX ST EU</c:v>
                </c:pt>
                <c:pt idx="26">
                  <c:v>CFC CFAI CENTRE</c:v>
                </c:pt>
              </c:strCache>
            </c:strRef>
          </c:cat>
          <c:val>
            <c:numRef>
              <c:f>'DONNEES ETAB'!$I$92:$I$118</c:f>
              <c:numCache>
                <c:formatCode>0.00</c:formatCode>
                <c:ptCount val="27"/>
                <c:pt idx="0">
                  <c:v>12.45418848167539</c:v>
                </c:pt>
                <c:pt idx="1">
                  <c:v>13.60518518518518</c:v>
                </c:pt>
                <c:pt idx="2">
                  <c:v>12.61444444444445</c:v>
                </c:pt>
                <c:pt idx="3">
                  <c:v>13.614928909952599</c:v>
                </c:pt>
                <c:pt idx="4">
                  <c:v>12.6338144329897</c:v>
                </c:pt>
                <c:pt idx="5">
                  <c:v>13.31818181818182</c:v>
                </c:pt>
                <c:pt idx="6">
                  <c:v>13.670731707317071</c:v>
                </c:pt>
                <c:pt idx="7">
                  <c:v>12.34419263456091</c:v>
                </c:pt>
                <c:pt idx="8">
                  <c:v>13.2027700831025</c:v>
                </c:pt>
                <c:pt idx="9">
                  <c:v>13.47265625</c:v>
                </c:pt>
                <c:pt idx="10">
                  <c:v>12.25816993464052</c:v>
                </c:pt>
                <c:pt idx="11">
                  <c:v>12.65617597292724</c:v>
                </c:pt>
                <c:pt idx="12">
                  <c:v>10.375</c:v>
                </c:pt>
                <c:pt idx="13">
                  <c:v>12.77948717948718</c:v>
                </c:pt>
                <c:pt idx="14">
                  <c:v>12.962962962962971</c:v>
                </c:pt>
                <c:pt idx="15">
                  <c:v>12.98419047619047</c:v>
                </c:pt>
                <c:pt idx="16">
                  <c:v>13.21547277936963</c:v>
                </c:pt>
                <c:pt idx="17">
                  <c:v>13.0138888888889</c:v>
                </c:pt>
                <c:pt idx="18">
                  <c:v>12.168560606060611</c:v>
                </c:pt>
                <c:pt idx="19">
                  <c:v>8.6</c:v>
                </c:pt>
                <c:pt idx="20">
                  <c:v>13.5</c:v>
                </c:pt>
                <c:pt idx="21">
                  <c:v>16</c:v>
                </c:pt>
                <c:pt idx="22">
                  <c:v>13.50795180722892</c:v>
                </c:pt>
                <c:pt idx="23">
                  <c:v>13.133333333333329</c:v>
                </c:pt>
                <c:pt idx="24">
                  <c:v>13.866666666666671</c:v>
                </c:pt>
                <c:pt idx="25">
                  <c:v>13.68146341463415</c:v>
                </c:pt>
                <c:pt idx="26">
                  <c:v>12.38311688311688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81-4435-9A01-FF691CAE82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axId val="2137657848"/>
        <c:axId val="-2097988744"/>
      </c:barChart>
      <c:lineChart>
        <c:grouping val="standard"/>
        <c:varyColors val="0"/>
        <c:ser>
          <c:idx val="1"/>
          <c:order val="1"/>
          <c:tx>
            <c:v>Moyenne Dept 45 : 12,96</c:v>
          </c:tx>
          <c:spPr>
            <a:ln w="4762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ETAB'!$G$92:$G$118</c:f>
              <c:strCache>
                <c:ptCount val="27"/>
                <c:pt idx="0">
                  <c:v>LP JEANNETTE VERDIER</c:v>
                </c:pt>
                <c:pt idx="1">
                  <c:v>LPO JEAN ZAY</c:v>
                </c:pt>
                <c:pt idx="2">
                  <c:v>LPO B FRANKLIN</c:v>
                </c:pt>
                <c:pt idx="3">
                  <c:v>LP GAUDIER BRZESKA</c:v>
                </c:pt>
                <c:pt idx="4">
                  <c:v>LP MAL LECLERC     .</c:v>
                </c:pt>
                <c:pt idx="5">
                  <c:v>LPPO ST FRANCOIS</c:v>
                </c:pt>
                <c:pt idx="6">
                  <c:v>LPPO SAINT LOUIS</c:v>
                </c:pt>
                <c:pt idx="7">
                  <c:v>LP J DE LA TAILLE</c:v>
                </c:pt>
                <c:pt idx="8">
                  <c:v>LPPO ST PAUL BOURDON</c:v>
                </c:pt>
                <c:pt idx="9">
                  <c:v>LPP L'ABBAYE</c:v>
                </c:pt>
                <c:pt idx="10">
                  <c:v>LPP B DE CASTILLE  .</c:v>
                </c:pt>
                <c:pt idx="11">
                  <c:v>LP PAUL GAUGUIN</c:v>
                </c:pt>
                <c:pt idx="12">
                  <c:v>CFA AGGLO</c:v>
                </c:pt>
                <c:pt idx="13">
                  <c:v>CFA EST LOIRET</c:v>
                </c:pt>
                <c:pt idx="14">
                  <c:v>CFA INTERPRO ORLEANS</c:v>
                </c:pt>
                <c:pt idx="15">
                  <c:v>LP MARGUERITE AUDOUX</c:v>
                </c:pt>
                <c:pt idx="16">
                  <c:v>LP JEAN LURCAT</c:v>
                </c:pt>
                <c:pt idx="17">
                  <c:v>EREA SIMONE VEIL</c:v>
                </c:pt>
                <c:pt idx="18">
                  <c:v>LP FRANCOISE DOLTO</c:v>
                </c:pt>
                <c:pt idx="19">
                  <c:v>CFA CREAI</c:v>
                </c:pt>
                <c:pt idx="20">
                  <c:v>IME LA SOURCE</c:v>
                </c:pt>
                <c:pt idx="21">
                  <c:v>IME CHANTEMERLE GIEN</c:v>
                </c:pt>
                <c:pt idx="22">
                  <c:v>LP CHATEAU BLANC</c:v>
                </c:pt>
                <c:pt idx="23">
                  <c:v>LPO MAURICE GENEVOIX</c:v>
                </c:pt>
                <c:pt idx="24">
                  <c:v>AFTEC-ST PAUL</c:v>
                </c:pt>
                <c:pt idx="25">
                  <c:v>LPPO STE CROIX ST EU</c:v>
                </c:pt>
                <c:pt idx="26">
                  <c:v>CFC CFAI CENTRE</c:v>
                </c:pt>
              </c:strCache>
            </c:strRef>
          </c:cat>
          <c:val>
            <c:numRef>
              <c:f>'DONNEES ETAB'!$K$92:$K$118</c:f>
              <c:numCache>
                <c:formatCode>0.00</c:formatCode>
                <c:ptCount val="27"/>
                <c:pt idx="0">
                  <c:v>12.95777479892763</c:v>
                </c:pt>
                <c:pt idx="1">
                  <c:v>12.95777479892763</c:v>
                </c:pt>
                <c:pt idx="2">
                  <c:v>12.95777479892763</c:v>
                </c:pt>
                <c:pt idx="3">
                  <c:v>12.95777479892763</c:v>
                </c:pt>
                <c:pt idx="4">
                  <c:v>12.95777479892763</c:v>
                </c:pt>
                <c:pt idx="5">
                  <c:v>12.95777479892763</c:v>
                </c:pt>
                <c:pt idx="6">
                  <c:v>12.95777479892763</c:v>
                </c:pt>
                <c:pt idx="7">
                  <c:v>12.95777479892763</c:v>
                </c:pt>
                <c:pt idx="8">
                  <c:v>12.95777479892763</c:v>
                </c:pt>
                <c:pt idx="9">
                  <c:v>12.95777479892763</c:v>
                </c:pt>
                <c:pt idx="10">
                  <c:v>12.95777479892763</c:v>
                </c:pt>
                <c:pt idx="11">
                  <c:v>12.95777479892763</c:v>
                </c:pt>
                <c:pt idx="12">
                  <c:v>12.95777479892763</c:v>
                </c:pt>
                <c:pt idx="13">
                  <c:v>12.95777479892763</c:v>
                </c:pt>
                <c:pt idx="14">
                  <c:v>12.95777479892763</c:v>
                </c:pt>
                <c:pt idx="15">
                  <c:v>12.95777479892763</c:v>
                </c:pt>
                <c:pt idx="16">
                  <c:v>12.95777479892763</c:v>
                </c:pt>
                <c:pt idx="17">
                  <c:v>12.95777479892763</c:v>
                </c:pt>
                <c:pt idx="18">
                  <c:v>12.95777479892763</c:v>
                </c:pt>
                <c:pt idx="19">
                  <c:v>12.95777479892763</c:v>
                </c:pt>
                <c:pt idx="20">
                  <c:v>12.95777479892763</c:v>
                </c:pt>
                <c:pt idx="21">
                  <c:v>12.95777479892763</c:v>
                </c:pt>
                <c:pt idx="22">
                  <c:v>12.95777479892763</c:v>
                </c:pt>
                <c:pt idx="23">
                  <c:v>12.95777479892763</c:v>
                </c:pt>
                <c:pt idx="24">
                  <c:v>12.95777479892763</c:v>
                </c:pt>
                <c:pt idx="25">
                  <c:v>12.95777479892763</c:v>
                </c:pt>
                <c:pt idx="26">
                  <c:v>12.95777479892763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81-4435-9A01-FF691CAE825D}"/>
            </c:ext>
          </c:extLst>
        </c:ser>
        <c:ser>
          <c:idx val="2"/>
          <c:order val="2"/>
          <c:tx>
            <c:v>Moyenne Acad : 12,95</c:v>
          </c:tx>
          <c:spPr>
            <a:ln w="47625" cap="rnd" cmpd="sng" algn="ctr">
              <a:solidFill>
                <a:schemeClr val="accent2">
                  <a:tint val="6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ETAB'!$G$92:$G$118</c:f>
              <c:strCache>
                <c:ptCount val="27"/>
                <c:pt idx="0">
                  <c:v>LP JEANNETTE VERDIER</c:v>
                </c:pt>
                <c:pt idx="1">
                  <c:v>LPO JEAN ZAY</c:v>
                </c:pt>
                <c:pt idx="2">
                  <c:v>LPO B FRANKLIN</c:v>
                </c:pt>
                <c:pt idx="3">
                  <c:v>LP GAUDIER BRZESKA</c:v>
                </c:pt>
                <c:pt idx="4">
                  <c:v>LP MAL LECLERC     .</c:v>
                </c:pt>
                <c:pt idx="5">
                  <c:v>LPPO ST FRANCOIS</c:v>
                </c:pt>
                <c:pt idx="6">
                  <c:v>LPPO SAINT LOUIS</c:v>
                </c:pt>
                <c:pt idx="7">
                  <c:v>LP J DE LA TAILLE</c:v>
                </c:pt>
                <c:pt idx="8">
                  <c:v>LPPO ST PAUL BOURDON</c:v>
                </c:pt>
                <c:pt idx="9">
                  <c:v>LPP L'ABBAYE</c:v>
                </c:pt>
                <c:pt idx="10">
                  <c:v>LPP B DE CASTILLE  .</c:v>
                </c:pt>
                <c:pt idx="11">
                  <c:v>LP PAUL GAUGUIN</c:v>
                </c:pt>
                <c:pt idx="12">
                  <c:v>CFA AGGLO</c:v>
                </c:pt>
                <c:pt idx="13">
                  <c:v>CFA EST LOIRET</c:v>
                </c:pt>
                <c:pt idx="14">
                  <c:v>CFA INTERPRO ORLEANS</c:v>
                </c:pt>
                <c:pt idx="15">
                  <c:v>LP MARGUERITE AUDOUX</c:v>
                </c:pt>
                <c:pt idx="16">
                  <c:v>LP JEAN LURCAT</c:v>
                </c:pt>
                <c:pt idx="17">
                  <c:v>EREA SIMONE VEIL</c:v>
                </c:pt>
                <c:pt idx="18">
                  <c:v>LP FRANCOISE DOLTO</c:v>
                </c:pt>
                <c:pt idx="19">
                  <c:v>CFA CREAI</c:v>
                </c:pt>
                <c:pt idx="20">
                  <c:v>IME LA SOURCE</c:v>
                </c:pt>
                <c:pt idx="21">
                  <c:v>IME CHANTEMERLE GIEN</c:v>
                </c:pt>
                <c:pt idx="22">
                  <c:v>LP CHATEAU BLANC</c:v>
                </c:pt>
                <c:pt idx="23">
                  <c:v>LPO MAURICE GENEVOIX</c:v>
                </c:pt>
                <c:pt idx="24">
                  <c:v>AFTEC-ST PAUL</c:v>
                </c:pt>
                <c:pt idx="25">
                  <c:v>LPPO STE CROIX ST EU</c:v>
                </c:pt>
                <c:pt idx="26">
                  <c:v>CFC CFAI CENTRE</c:v>
                </c:pt>
              </c:strCache>
            </c:strRef>
          </c:cat>
          <c:val>
            <c:numRef>
              <c:f>'DONNEES ETAB'!$M$92:$M$118</c:f>
              <c:numCache>
                <c:formatCode>0.00</c:formatCode>
                <c:ptCount val="27"/>
                <c:pt idx="0">
                  <c:v>12.949806845746171</c:v>
                </c:pt>
                <c:pt idx="1">
                  <c:v>12.949806845746171</c:v>
                </c:pt>
                <c:pt idx="2">
                  <c:v>12.949806845746171</c:v>
                </c:pt>
                <c:pt idx="3">
                  <c:v>12.949806845746171</c:v>
                </c:pt>
                <c:pt idx="4">
                  <c:v>12.949806845746171</c:v>
                </c:pt>
                <c:pt idx="5">
                  <c:v>12.949806845746171</c:v>
                </c:pt>
                <c:pt idx="6">
                  <c:v>12.949806845746171</c:v>
                </c:pt>
                <c:pt idx="7">
                  <c:v>12.949806845746171</c:v>
                </c:pt>
                <c:pt idx="8">
                  <c:v>12.949806845746171</c:v>
                </c:pt>
                <c:pt idx="9">
                  <c:v>12.949806845746171</c:v>
                </c:pt>
                <c:pt idx="10">
                  <c:v>12.949806845746171</c:v>
                </c:pt>
                <c:pt idx="11">
                  <c:v>12.949806845746171</c:v>
                </c:pt>
                <c:pt idx="12">
                  <c:v>12.949806845746171</c:v>
                </c:pt>
                <c:pt idx="13">
                  <c:v>12.949806845746171</c:v>
                </c:pt>
                <c:pt idx="14">
                  <c:v>12.949806845746171</c:v>
                </c:pt>
                <c:pt idx="15">
                  <c:v>12.949806845746171</c:v>
                </c:pt>
                <c:pt idx="16">
                  <c:v>12.949806845746171</c:v>
                </c:pt>
                <c:pt idx="17">
                  <c:v>12.949806845746171</c:v>
                </c:pt>
                <c:pt idx="18">
                  <c:v>12.949806845746171</c:v>
                </c:pt>
                <c:pt idx="19">
                  <c:v>12.949806845746171</c:v>
                </c:pt>
                <c:pt idx="20">
                  <c:v>12.949806845746171</c:v>
                </c:pt>
                <c:pt idx="21">
                  <c:v>12.949806845746171</c:v>
                </c:pt>
                <c:pt idx="22">
                  <c:v>12.949806845746171</c:v>
                </c:pt>
                <c:pt idx="23">
                  <c:v>12.949806845746171</c:v>
                </c:pt>
                <c:pt idx="24">
                  <c:v>12.949806845746171</c:v>
                </c:pt>
                <c:pt idx="25">
                  <c:v>12.949806845746171</c:v>
                </c:pt>
                <c:pt idx="26">
                  <c:v>12.949806845746171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181-4435-9A01-FF691CAE82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7657848"/>
        <c:axId val="-2097988744"/>
      </c:lineChart>
      <c:catAx>
        <c:axId val="2137657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97988744"/>
        <c:crosses val="autoZero"/>
        <c:auto val="1"/>
        <c:lblAlgn val="ctr"/>
        <c:lblOffset val="100"/>
        <c:noMultiLvlLbl val="0"/>
      </c:catAx>
      <c:valAx>
        <c:axId val="-2097988744"/>
        <c:scaling>
          <c:orientation val="minMax"/>
          <c:max val="20"/>
          <c:min val="4"/>
        </c:scaling>
        <c:delete val="0"/>
        <c:axPos val="l"/>
        <c:majorGridlines>
          <c:spPr>
            <a:ln w="9525" cap="flat" cmpd="sng" algn="ctr">
              <a:solidFill>
                <a:schemeClr val="dk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37657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022413970006752"/>
          <c:y val="2.7287270909318349E-2"/>
          <c:w val="0.63486451331036364"/>
          <c:h val="0.88723659542557176"/>
        </c:manualLayout>
      </c:layout>
      <c:barChart>
        <c:barDir val="bar"/>
        <c:grouping val="stacked"/>
        <c:varyColors val="0"/>
        <c:ser>
          <c:idx val="0"/>
          <c:order val="0"/>
          <c:tx>
            <c:v>Effectifs Filles</c:v>
          </c:tx>
          <c:spPr>
            <a:solidFill>
              <a:srgbClr val="FFCC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'DONNEES APSA'!$AF$4:$AF$33</c:f>
              <c:strCache>
                <c:ptCount val="30"/>
                <c:pt idx="0">
                  <c:v>SAUT DE CHEVAL</c:v>
                </c:pt>
                <c:pt idx="1">
                  <c:v>VELO TOUT TERRAIN</c:v>
                </c:pt>
                <c:pt idx="2">
                  <c:v>COURSE DE HAIES</c:v>
                </c:pt>
                <c:pt idx="3">
                  <c:v>AEROBIC</c:v>
                </c:pt>
                <c:pt idx="4">
                  <c:v>JUDO</c:v>
                </c:pt>
                <c:pt idx="5">
                  <c:v>ARTS DU CIRQUE</c:v>
                </c:pt>
                <c:pt idx="6">
                  <c:v>RUGBY</c:v>
                </c:pt>
                <c:pt idx="7">
                  <c:v>DISQUE</c:v>
                </c:pt>
                <c:pt idx="8">
                  <c:v>SAVATE BOXE FRANCAISE</c:v>
                </c:pt>
                <c:pt idx="9">
                  <c:v>FUTSAL</c:v>
                </c:pt>
                <c:pt idx="10">
                  <c:v>SAUVETAGE</c:v>
                </c:pt>
                <c:pt idx="11">
                  <c:v>VOLLEY-BALL</c:v>
                </c:pt>
                <c:pt idx="12">
                  <c:v>NATATION DE VITESSE</c:v>
                </c:pt>
                <c:pt idx="13">
                  <c:v>FOOTBALL</c:v>
                </c:pt>
                <c:pt idx="14">
                  <c:v>DANSE</c:v>
                </c:pt>
                <c:pt idx="15">
                  <c:v>LANCER DU JAVELOT</c:v>
                </c:pt>
                <c:pt idx="16">
                  <c:v>GYMNASTIQUE (SOL ET AGRES)</c:v>
                </c:pt>
                <c:pt idx="17">
                  <c:v>ULTIMATE</c:v>
                </c:pt>
                <c:pt idx="18">
                  <c:v>RELAIS VITESSE</c:v>
                </c:pt>
                <c:pt idx="19">
                  <c:v>TENNIS DE TABLE</c:v>
                </c:pt>
                <c:pt idx="20">
                  <c:v>HANDBALL</c:v>
                </c:pt>
                <c:pt idx="21">
                  <c:v>BASKET-BALL</c:v>
                </c:pt>
                <c:pt idx="22">
                  <c:v>COURSE D'ORIENTATION</c:v>
                </c:pt>
                <c:pt idx="23">
                  <c:v>SAUT EN PENTABOND</c:v>
                </c:pt>
                <c:pt idx="24">
                  <c:v>STEP</c:v>
                </c:pt>
                <c:pt idx="25">
                  <c:v>ESCALADE</c:v>
                </c:pt>
                <c:pt idx="26">
                  <c:v>COURSE EN DUREE</c:v>
                </c:pt>
                <c:pt idx="27">
                  <c:v>ACROSPORT</c:v>
                </c:pt>
                <c:pt idx="28">
                  <c:v>COURSE DE DEMI-FOND</c:v>
                </c:pt>
                <c:pt idx="29">
                  <c:v>BADMINTON</c:v>
                </c:pt>
              </c:strCache>
            </c:strRef>
          </c:cat>
          <c:val>
            <c:numRef>
              <c:f>'DONNEES APSA'!$AJ$4:$AJ$33</c:f>
              <c:numCache>
                <c:formatCode>0</c:formatCode>
                <c:ptCount val="30"/>
                <c:pt idx="0">
                  <c:v>0</c:v>
                </c:pt>
                <c:pt idx="1">
                  <c:v>6</c:v>
                </c:pt>
                <c:pt idx="2">
                  <c:v>4</c:v>
                </c:pt>
                <c:pt idx="3">
                  <c:v>15</c:v>
                </c:pt>
                <c:pt idx="4">
                  <c:v>26</c:v>
                </c:pt>
                <c:pt idx="5">
                  <c:v>32</c:v>
                </c:pt>
                <c:pt idx="6">
                  <c:v>41</c:v>
                </c:pt>
                <c:pt idx="7">
                  <c:v>49</c:v>
                </c:pt>
                <c:pt idx="8">
                  <c:v>29</c:v>
                </c:pt>
                <c:pt idx="9">
                  <c:v>15</c:v>
                </c:pt>
                <c:pt idx="10">
                  <c:v>99</c:v>
                </c:pt>
                <c:pt idx="11">
                  <c:v>67</c:v>
                </c:pt>
                <c:pt idx="12">
                  <c:v>139</c:v>
                </c:pt>
                <c:pt idx="13">
                  <c:v>27</c:v>
                </c:pt>
                <c:pt idx="14">
                  <c:v>239</c:v>
                </c:pt>
                <c:pt idx="15">
                  <c:v>87</c:v>
                </c:pt>
                <c:pt idx="16">
                  <c:v>175</c:v>
                </c:pt>
                <c:pt idx="17" formatCode="General">
                  <c:v>144</c:v>
                </c:pt>
                <c:pt idx="18">
                  <c:v>306</c:v>
                </c:pt>
                <c:pt idx="19">
                  <c:v>146</c:v>
                </c:pt>
                <c:pt idx="20">
                  <c:v>280</c:v>
                </c:pt>
                <c:pt idx="21">
                  <c:v>408</c:v>
                </c:pt>
                <c:pt idx="22">
                  <c:v>468</c:v>
                </c:pt>
                <c:pt idx="23">
                  <c:v>433</c:v>
                </c:pt>
                <c:pt idx="24">
                  <c:v>902</c:v>
                </c:pt>
                <c:pt idx="25">
                  <c:v>429</c:v>
                </c:pt>
                <c:pt idx="26">
                  <c:v>327</c:v>
                </c:pt>
                <c:pt idx="27">
                  <c:v>824</c:v>
                </c:pt>
                <c:pt idx="28">
                  <c:v>721</c:v>
                </c:pt>
                <c:pt idx="29">
                  <c:v>1413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AC-4FBF-94E3-B16ED2B724C1}"/>
            </c:ext>
          </c:extLst>
        </c:ser>
        <c:ser>
          <c:idx val="1"/>
          <c:order val="1"/>
          <c:tx>
            <c:v>Effectifs Garçons</c:v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'DONNEES APSA'!$AF$4:$AF$33</c:f>
              <c:strCache>
                <c:ptCount val="30"/>
                <c:pt idx="0">
                  <c:v>SAUT DE CHEVAL</c:v>
                </c:pt>
                <c:pt idx="1">
                  <c:v>VELO TOUT TERRAIN</c:v>
                </c:pt>
                <c:pt idx="2">
                  <c:v>COURSE DE HAIES</c:v>
                </c:pt>
                <c:pt idx="3">
                  <c:v>AEROBIC</c:v>
                </c:pt>
                <c:pt idx="4">
                  <c:v>JUDO</c:v>
                </c:pt>
                <c:pt idx="5">
                  <c:v>ARTS DU CIRQUE</c:v>
                </c:pt>
                <c:pt idx="6">
                  <c:v>RUGBY</c:v>
                </c:pt>
                <c:pt idx="7">
                  <c:v>DISQUE</c:v>
                </c:pt>
                <c:pt idx="8">
                  <c:v>SAVATE BOXE FRANCAISE</c:v>
                </c:pt>
                <c:pt idx="9">
                  <c:v>FUTSAL</c:v>
                </c:pt>
                <c:pt idx="10">
                  <c:v>SAUVETAGE</c:v>
                </c:pt>
                <c:pt idx="11">
                  <c:v>VOLLEY-BALL</c:v>
                </c:pt>
                <c:pt idx="12">
                  <c:v>NATATION DE VITESSE</c:v>
                </c:pt>
                <c:pt idx="13">
                  <c:v>FOOTBALL</c:v>
                </c:pt>
                <c:pt idx="14">
                  <c:v>DANSE</c:v>
                </c:pt>
                <c:pt idx="15">
                  <c:v>LANCER DU JAVELOT</c:v>
                </c:pt>
                <c:pt idx="16">
                  <c:v>GYMNASTIQUE (SOL ET AGRES)</c:v>
                </c:pt>
                <c:pt idx="17">
                  <c:v>ULTIMATE</c:v>
                </c:pt>
                <c:pt idx="18">
                  <c:v>RELAIS VITESSE</c:v>
                </c:pt>
                <c:pt idx="19">
                  <c:v>TENNIS DE TABLE</c:v>
                </c:pt>
                <c:pt idx="20">
                  <c:v>HANDBALL</c:v>
                </c:pt>
                <c:pt idx="21">
                  <c:v>BASKET-BALL</c:v>
                </c:pt>
                <c:pt idx="22">
                  <c:v>COURSE D'ORIENTATION</c:v>
                </c:pt>
                <c:pt idx="23">
                  <c:v>SAUT EN PENTABOND</c:v>
                </c:pt>
                <c:pt idx="24">
                  <c:v>STEP</c:v>
                </c:pt>
                <c:pt idx="25">
                  <c:v>ESCALADE</c:v>
                </c:pt>
                <c:pt idx="26">
                  <c:v>COURSE EN DUREE</c:v>
                </c:pt>
                <c:pt idx="27">
                  <c:v>ACROSPORT</c:v>
                </c:pt>
                <c:pt idx="28">
                  <c:v>COURSE DE DEMI-FOND</c:v>
                </c:pt>
                <c:pt idx="29">
                  <c:v>BADMINTON</c:v>
                </c:pt>
              </c:strCache>
            </c:strRef>
          </c:cat>
          <c:val>
            <c:numRef>
              <c:f>'DONNEES APSA'!$AH$4:$AH$33</c:f>
              <c:numCache>
                <c:formatCode>0</c:formatCode>
                <c:ptCount val="30"/>
                <c:pt idx="0">
                  <c:v>0</c:v>
                </c:pt>
                <c:pt idx="1">
                  <c:v>5</c:v>
                </c:pt>
                <c:pt idx="2">
                  <c:v>9</c:v>
                </c:pt>
                <c:pt idx="4">
                  <c:v>16</c:v>
                </c:pt>
                <c:pt idx="5">
                  <c:v>11</c:v>
                </c:pt>
                <c:pt idx="6">
                  <c:v>31</c:v>
                </c:pt>
                <c:pt idx="7">
                  <c:v>69</c:v>
                </c:pt>
                <c:pt idx="8">
                  <c:v>119</c:v>
                </c:pt>
                <c:pt idx="9">
                  <c:v>143</c:v>
                </c:pt>
                <c:pt idx="10">
                  <c:v>145</c:v>
                </c:pt>
                <c:pt idx="11">
                  <c:v>194</c:v>
                </c:pt>
                <c:pt idx="12">
                  <c:v>138</c:v>
                </c:pt>
                <c:pt idx="13">
                  <c:v>262</c:v>
                </c:pt>
                <c:pt idx="14">
                  <c:v>51</c:v>
                </c:pt>
                <c:pt idx="15">
                  <c:v>209</c:v>
                </c:pt>
                <c:pt idx="16">
                  <c:v>125</c:v>
                </c:pt>
                <c:pt idx="17" formatCode="General">
                  <c:v>177</c:v>
                </c:pt>
                <c:pt idx="18">
                  <c:v>426</c:v>
                </c:pt>
                <c:pt idx="19">
                  <c:v>706</c:v>
                </c:pt>
                <c:pt idx="20">
                  <c:v>611</c:v>
                </c:pt>
                <c:pt idx="21">
                  <c:v>515</c:v>
                </c:pt>
                <c:pt idx="22">
                  <c:v>473</c:v>
                </c:pt>
                <c:pt idx="23">
                  <c:v>623</c:v>
                </c:pt>
                <c:pt idx="24">
                  <c:v>250</c:v>
                </c:pt>
                <c:pt idx="25">
                  <c:v>843</c:v>
                </c:pt>
                <c:pt idx="26">
                  <c:v>976</c:v>
                </c:pt>
                <c:pt idx="27">
                  <c:v>812</c:v>
                </c:pt>
                <c:pt idx="28">
                  <c:v>1986</c:v>
                </c:pt>
                <c:pt idx="29">
                  <c:v>1590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AC-4FBF-94E3-B16ED2B724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04661760"/>
        <c:axId val="206104256"/>
      </c:barChart>
      <c:catAx>
        <c:axId val="204661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061042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6104256"/>
        <c:scaling>
          <c:orientation val="minMax"/>
          <c:min val="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04661760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3509049504733106"/>
          <c:y val="0.45419643113538594"/>
          <c:w val="0.19996762105631277"/>
          <c:h val="0.13114537925647696"/>
        </c:manualLayout>
      </c:layout>
      <c:overlay val="0"/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087802955928221"/>
          <c:y val="2.8589993502274202E-2"/>
          <c:w val="0.62684404907401847"/>
          <c:h val="0.9428200129954516"/>
        </c:manualLayout>
      </c:layout>
      <c:barChart>
        <c:barDir val="bar"/>
        <c:grouping val="stacked"/>
        <c:varyColors val="0"/>
        <c:ser>
          <c:idx val="0"/>
          <c:order val="0"/>
          <c:tx>
            <c:v>Effectifs Filles</c:v>
          </c:tx>
          <c:spPr>
            <a:solidFill>
              <a:srgbClr val="FFCC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'DONNEES APSA'!$AF$20:$AF$33</c:f>
              <c:strCache>
                <c:ptCount val="14"/>
                <c:pt idx="0">
                  <c:v>GYMNASTIQUE (SOL ET AGRES)</c:v>
                </c:pt>
                <c:pt idx="1">
                  <c:v>ULTIMATE</c:v>
                </c:pt>
                <c:pt idx="2">
                  <c:v>RELAIS VITESSE</c:v>
                </c:pt>
                <c:pt idx="3">
                  <c:v>TENNIS DE TABLE</c:v>
                </c:pt>
                <c:pt idx="4">
                  <c:v>HANDBALL</c:v>
                </c:pt>
                <c:pt idx="5">
                  <c:v>BASKET-BALL</c:v>
                </c:pt>
                <c:pt idx="6">
                  <c:v>COURSE D'ORIENTATION</c:v>
                </c:pt>
                <c:pt idx="7">
                  <c:v>SAUT EN PENTABOND</c:v>
                </c:pt>
                <c:pt idx="8">
                  <c:v>STEP</c:v>
                </c:pt>
                <c:pt idx="9">
                  <c:v>ESCALADE</c:v>
                </c:pt>
                <c:pt idx="10">
                  <c:v>COURSE EN DUREE</c:v>
                </c:pt>
                <c:pt idx="11">
                  <c:v>ACROSPORT</c:v>
                </c:pt>
                <c:pt idx="12">
                  <c:v>COURSE DE DEMI-FOND</c:v>
                </c:pt>
                <c:pt idx="13">
                  <c:v>BADMINTON</c:v>
                </c:pt>
              </c:strCache>
            </c:strRef>
          </c:cat>
          <c:val>
            <c:numRef>
              <c:f>'DONNEES APSA'!$AJ$20:$AJ$33</c:f>
              <c:numCache>
                <c:formatCode>General</c:formatCode>
                <c:ptCount val="14"/>
                <c:pt idx="0" formatCode="0">
                  <c:v>175</c:v>
                </c:pt>
                <c:pt idx="1">
                  <c:v>144</c:v>
                </c:pt>
                <c:pt idx="2" formatCode="0">
                  <c:v>306</c:v>
                </c:pt>
                <c:pt idx="3" formatCode="0">
                  <c:v>146</c:v>
                </c:pt>
                <c:pt idx="4" formatCode="0">
                  <c:v>280</c:v>
                </c:pt>
                <c:pt idx="5" formatCode="0">
                  <c:v>408</c:v>
                </c:pt>
                <c:pt idx="6" formatCode="0">
                  <c:v>468</c:v>
                </c:pt>
                <c:pt idx="7" formatCode="0">
                  <c:v>433</c:v>
                </c:pt>
                <c:pt idx="8" formatCode="0">
                  <c:v>902</c:v>
                </c:pt>
                <c:pt idx="9" formatCode="0">
                  <c:v>429</c:v>
                </c:pt>
                <c:pt idx="10" formatCode="0">
                  <c:v>327</c:v>
                </c:pt>
                <c:pt idx="11" formatCode="0">
                  <c:v>824</c:v>
                </c:pt>
                <c:pt idx="12" formatCode="0">
                  <c:v>721</c:v>
                </c:pt>
                <c:pt idx="13" formatCode="0">
                  <c:v>1413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94-4ADC-9204-FA377470B07A}"/>
            </c:ext>
          </c:extLst>
        </c:ser>
        <c:ser>
          <c:idx val="1"/>
          <c:order val="1"/>
          <c:tx>
            <c:v>Effectifs Garçons</c:v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'DONNEES APSA'!$AF$20:$AF$33</c:f>
              <c:strCache>
                <c:ptCount val="14"/>
                <c:pt idx="0">
                  <c:v>GYMNASTIQUE (SOL ET AGRES)</c:v>
                </c:pt>
                <c:pt idx="1">
                  <c:v>ULTIMATE</c:v>
                </c:pt>
                <c:pt idx="2">
                  <c:v>RELAIS VITESSE</c:v>
                </c:pt>
                <c:pt idx="3">
                  <c:v>TENNIS DE TABLE</c:v>
                </c:pt>
                <c:pt idx="4">
                  <c:v>HANDBALL</c:v>
                </c:pt>
                <c:pt idx="5">
                  <c:v>BASKET-BALL</c:v>
                </c:pt>
                <c:pt idx="6">
                  <c:v>COURSE D'ORIENTATION</c:v>
                </c:pt>
                <c:pt idx="7">
                  <c:v>SAUT EN PENTABOND</c:v>
                </c:pt>
                <c:pt idx="8">
                  <c:v>STEP</c:v>
                </c:pt>
                <c:pt idx="9">
                  <c:v>ESCALADE</c:v>
                </c:pt>
                <c:pt idx="10">
                  <c:v>COURSE EN DUREE</c:v>
                </c:pt>
                <c:pt idx="11">
                  <c:v>ACROSPORT</c:v>
                </c:pt>
                <c:pt idx="12">
                  <c:v>COURSE DE DEMI-FOND</c:v>
                </c:pt>
                <c:pt idx="13">
                  <c:v>BADMINTON</c:v>
                </c:pt>
              </c:strCache>
            </c:strRef>
          </c:cat>
          <c:val>
            <c:numRef>
              <c:f>'DONNEES APSA'!$AH$20:$AH$33</c:f>
              <c:numCache>
                <c:formatCode>General</c:formatCode>
                <c:ptCount val="14"/>
                <c:pt idx="0" formatCode="0">
                  <c:v>125</c:v>
                </c:pt>
                <c:pt idx="1">
                  <c:v>177</c:v>
                </c:pt>
                <c:pt idx="2" formatCode="0">
                  <c:v>426</c:v>
                </c:pt>
                <c:pt idx="3" formatCode="0">
                  <c:v>706</c:v>
                </c:pt>
                <c:pt idx="4" formatCode="0">
                  <c:v>611</c:v>
                </c:pt>
                <c:pt idx="5" formatCode="0">
                  <c:v>515</c:v>
                </c:pt>
                <c:pt idx="6" formatCode="0">
                  <c:v>473</c:v>
                </c:pt>
                <c:pt idx="7" formatCode="0">
                  <c:v>623</c:v>
                </c:pt>
                <c:pt idx="8" formatCode="0">
                  <c:v>250</c:v>
                </c:pt>
                <c:pt idx="9" formatCode="0">
                  <c:v>843</c:v>
                </c:pt>
                <c:pt idx="10" formatCode="0">
                  <c:v>976</c:v>
                </c:pt>
                <c:pt idx="11" formatCode="0">
                  <c:v>812</c:v>
                </c:pt>
                <c:pt idx="12" formatCode="0">
                  <c:v>1986</c:v>
                </c:pt>
                <c:pt idx="13" formatCode="0">
                  <c:v>1590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94-4ADC-9204-FA377470B07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04660736"/>
        <c:axId val="206106560"/>
      </c:barChart>
      <c:catAx>
        <c:axId val="204660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0610656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6106560"/>
        <c:scaling>
          <c:orientation val="minMax"/>
          <c:min val="0"/>
        </c:scaling>
        <c:delete val="1"/>
        <c:axPos val="b"/>
        <c:numFmt formatCode="0" sourceLinked="1"/>
        <c:majorTickMark val="none"/>
        <c:minorTickMark val="none"/>
        <c:tickLblPos val="none"/>
        <c:crossAx val="204660736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2252693930092649"/>
          <c:y val="0.48639508998468467"/>
          <c:w val="0.18051795531260428"/>
          <c:h val="0.14211670395864293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0.00627</cdr:x>
      <cdr:y>0.01208</cdr:y>
    </cdr:from>
    <cdr:to>
      <cdr:x>0.00627</cdr:x>
      <cdr:y>0.01208</cdr:y>
    </cdr:to>
    <cdr:sp macro="" textlink="">
      <cdr:nvSpPr>
        <cdr:cNvPr id="35843" name="wbgrtzqmh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18288" rIns="0" bIns="0" anchor="t" upright="1"/>
        <a:lstStyle xmlns:a="http://schemas.openxmlformats.org/drawingml/2006/main"/>
        <a:p xmlns:a="http://schemas.openxmlformats.org/drawingml/2006/main">
          <a:pPr algn="l" rtl="1">
            <a:defRPr sz="1000"/>
          </a:pPr>
          <a:fld id="{AAC02261-22DF-4E60-AE0C-C77C853C93DB}" type="TxLink">
            <a:rPr lang="fr-FR" sz="1000" b="0" i="0" u="none" strike="noStrike">
              <a:solidFill>
                <a:srgbClr val="000000"/>
              </a:solidFill>
              <a:latin typeface="Arial"/>
              <a:cs typeface="Arial"/>
            </a:rPr>
            <a:pPr algn="l" rtl="1">
              <a:defRPr sz="1000"/>
            </a:pPr>
            <a:t>0</a:t>
          </a:fld>
          <a:endParaRPr lang="fr-FR" sz="1000" b="0" i="0" strike="noStrike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DC7FA-297F-43D1-B97F-9028EDFAD9A5}" type="datetimeFigureOut">
              <a:rPr lang="fr-FR" smtClean="0"/>
              <a:t>12/06/2016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33BE4-082E-411E-B2F1-B34AEA4C0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507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 très homogène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71569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Nous vous demandons d’utiliser un conseil d’enseignement en cette fin d’année pour analyser vos résultats et en tirer des conclusions si besoin en termes d’évolution de l’OF  / OC et éventuellement des outils d’</a:t>
            </a:r>
            <a:r>
              <a:rPr lang="fr-FR" baseline="0" dirty="0" err="1">
                <a:sym typeface="Wingdings"/>
              </a:rPr>
              <a:t>éval</a:t>
            </a:r>
            <a:r>
              <a:rPr lang="fr-FR" baseline="0" dirty="0">
                <a:sym typeface="Wingdings"/>
              </a:rPr>
              <a:t>. </a:t>
            </a:r>
          </a:p>
          <a:p>
            <a:r>
              <a:rPr lang="fr-FR" baseline="0" dirty="0">
                <a:sym typeface="Wingdings"/>
              </a:rPr>
              <a:t>Indicateurs à analyser :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Moyennes </a:t>
            </a:r>
            <a:r>
              <a:rPr lang="fr-FR" baseline="0" dirty="0" err="1">
                <a:sym typeface="Wingdings"/>
              </a:rPr>
              <a:t>eple</a:t>
            </a:r>
            <a:r>
              <a:rPr lang="fr-FR" baseline="0" dirty="0">
                <a:sym typeface="Wingdings"/>
              </a:rPr>
              <a:t> et évolution depuis 3 ans cohorte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Moyenne par APSA et écarts filles / Garçons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Analyse des taux d’inaptitudes ( G/ F /APSA)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Taux d’absence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….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 Impact lutte contre décrochage scolaire. </a:t>
            </a:r>
          </a:p>
          <a:p>
            <a:pPr defTabSz="472653">
              <a:defRPr/>
            </a:pPr>
            <a:endParaRPr lang="fr-FR" baseline="0" dirty="0">
              <a:sym typeface="Wingdings"/>
            </a:endParaRPr>
          </a:p>
          <a:p>
            <a:pPr defTabSz="472653">
              <a:defRPr/>
            </a:pPr>
            <a:r>
              <a:rPr lang="fr-FR" baseline="0" dirty="0" err="1">
                <a:sym typeface="Wingdings"/>
              </a:rPr>
              <a:t>Etab</a:t>
            </a:r>
            <a:r>
              <a:rPr lang="fr-FR" baseline="0" dirty="0">
                <a:sym typeface="Wingdings"/>
              </a:rPr>
              <a:t> en dehors de l’espace de confiance : </a:t>
            </a:r>
          </a:p>
          <a:p>
            <a:pPr marL="177245" indent="-177245" defTabSz="472653">
              <a:buFontTx/>
              <a:buChar char="-"/>
              <a:defRPr/>
            </a:pPr>
            <a:r>
              <a:rPr lang="fr-FR" baseline="0" dirty="0">
                <a:sym typeface="Wingdings"/>
              </a:rPr>
              <a:t>LPO PASTEUR</a:t>
            </a:r>
          </a:p>
          <a:p>
            <a:pPr marL="177245" indent="-177245" defTabSz="472653">
              <a:buFontTx/>
              <a:buChar char="-"/>
              <a:defRPr/>
            </a:pPr>
            <a:r>
              <a:rPr lang="fr-FR" baseline="0" dirty="0">
                <a:sym typeface="Wingdings"/>
              </a:rPr>
              <a:t>LPO ST SOLANGE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17363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Fluctuations : </a:t>
            </a:r>
          </a:p>
          <a:p>
            <a:r>
              <a:rPr lang="fr-FR" baseline="0" dirty="0">
                <a:sym typeface="Wingdings"/>
              </a:rPr>
              <a:t> Pasteur ? </a:t>
            </a:r>
          </a:p>
          <a:p>
            <a:r>
              <a:rPr lang="fr-FR" baseline="0" dirty="0">
                <a:sym typeface="Wingdings"/>
              </a:rPr>
              <a:t>St Solange 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33854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Pb Inaptitude partielle :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Georges </a:t>
            </a:r>
            <a:r>
              <a:rPr lang="fr-FR" baseline="0" dirty="0" err="1">
                <a:sym typeface="Wingdings"/>
              </a:rPr>
              <a:t>sand</a:t>
            </a:r>
            <a:endParaRPr lang="fr-FR" baseline="0" dirty="0">
              <a:sym typeface="Wingdings"/>
            </a:endParaRP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St SOLANGE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TABARLY</a:t>
            </a:r>
          </a:p>
          <a:p>
            <a:pPr marL="0" indent="0">
              <a:buFontTx/>
              <a:buNone/>
            </a:pPr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06679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En dehors de l’espace de confiance :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IME ST MARTIN DOUETS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LP BEAUREGARD à 11,62 mais mieux que l’année dernière 11,09 et encore mieux que l’année précédente à 9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CFA de la PROPRETE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LPO ST GATIEN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LPO ST MARTIN Limite sup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CFA CARTIF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2466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Fluctuation  :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St GATIEN </a:t>
            </a:r>
          </a:p>
          <a:p>
            <a:pPr marL="177245" indent="-177245">
              <a:buFontTx/>
              <a:buChar char="-"/>
            </a:pPr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55258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Fluctuations : </a:t>
            </a:r>
          </a:p>
          <a:p>
            <a:r>
              <a:rPr lang="fr-FR" baseline="0" dirty="0">
                <a:sym typeface="Wingdings"/>
              </a:rPr>
              <a:t>CFA CARTIF </a:t>
            </a:r>
          </a:p>
          <a:p>
            <a:r>
              <a:rPr lang="fr-FR" baseline="0" dirty="0">
                <a:sym typeface="Wingdings"/>
              </a:rPr>
              <a:t>Propreté</a:t>
            </a:r>
          </a:p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83576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Pb Inaptes totales : </a:t>
            </a:r>
          </a:p>
          <a:p>
            <a:r>
              <a:rPr lang="fr-FR" baseline="0" dirty="0">
                <a:sym typeface="Wingdings"/>
              </a:rPr>
              <a:t>Arsonval </a:t>
            </a:r>
          </a:p>
          <a:p>
            <a:endParaRPr lang="fr-FR" baseline="0" dirty="0">
              <a:sym typeface="Wingdings"/>
            </a:endParaRPr>
          </a:p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43932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PB Inaptitude partielle : </a:t>
            </a:r>
          </a:p>
          <a:p>
            <a:r>
              <a:rPr lang="fr-FR" baseline="0" dirty="0">
                <a:sym typeface="Wingdings"/>
              </a:rPr>
              <a:t>- Esthétique de Touraine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François </a:t>
            </a:r>
            <a:r>
              <a:rPr lang="fr-FR" baseline="0" dirty="0" err="1">
                <a:sym typeface="Wingdings"/>
              </a:rPr>
              <a:t>clouet</a:t>
            </a:r>
            <a:endParaRPr lang="fr-FR" baseline="0" dirty="0">
              <a:sym typeface="Wingdings"/>
            </a:endParaRP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RABELAIS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Chaptal</a:t>
            </a:r>
          </a:p>
          <a:p>
            <a:pPr marL="171450" indent="-171450">
              <a:buFontTx/>
              <a:buChar char="-"/>
            </a:pPr>
            <a:endParaRPr lang="fr-FR" baseline="0" dirty="0">
              <a:sym typeface="Wingdings"/>
            </a:endParaRP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Pb protocole :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Esthétique de Touraine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Rabelais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CHAPTAL</a:t>
            </a:r>
          </a:p>
          <a:p>
            <a:pPr marL="171450" indent="-171450">
              <a:buFontTx/>
              <a:buChar char="-"/>
            </a:pPr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27788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Pb Inaptitude totale :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MARTIN NADAUD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ST VINCENT DE PAUL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ST MARGUERITE </a:t>
            </a:r>
          </a:p>
          <a:p>
            <a:pPr marL="171450" indent="-171450">
              <a:buFontTx/>
              <a:buChar char="-"/>
            </a:pPr>
            <a:endParaRPr lang="fr-FR" baseline="0" dirty="0">
              <a:sym typeface="Wingdings"/>
            </a:endParaRP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Pb inaptitude Partielle  :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Saint Gilles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St Vincent de PAUL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St MARGUERITE </a:t>
            </a:r>
          </a:p>
          <a:p>
            <a:pPr marL="171450" indent="-171450">
              <a:buFontTx/>
              <a:buChar char="-"/>
            </a:pPr>
            <a:endParaRPr lang="fr-FR" baseline="0" dirty="0">
              <a:sym typeface="Wingdings"/>
            </a:endParaRP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PB protocole  :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- St VIENCENT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ST MARGUERITE</a:t>
            </a:r>
          </a:p>
          <a:p>
            <a:pPr marL="0" indent="0">
              <a:buFontTx/>
              <a:buNone/>
            </a:pPr>
            <a:endParaRPr lang="fr-FR" baseline="0" dirty="0">
              <a:sym typeface="Wingdings"/>
            </a:endParaRPr>
          </a:p>
          <a:p>
            <a:pPr marL="171450" indent="-171450">
              <a:buFontTx/>
              <a:buChar char="-"/>
            </a:pPr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01550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  <a:p>
            <a:r>
              <a:rPr lang="fr-FR" baseline="0" dirty="0">
                <a:sym typeface="Wingdings"/>
              </a:rPr>
              <a:t>En dehors de l’espace de confiance  :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En dessous  :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LPO ST JOSEPH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IME LES GROUET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CFAS 41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172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FR" baseline="0" dirty="0" err="1">
                <a:sym typeface="Wingdings"/>
              </a:rPr>
              <a:t>Etab</a:t>
            </a:r>
            <a:r>
              <a:rPr lang="fr-FR" baseline="0" dirty="0">
                <a:sym typeface="Wingdings"/>
              </a:rPr>
              <a:t> en dehors de l’espace de confiance :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LP JEAN MERMOZ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CFA Centre BOURGES</a:t>
            </a:r>
          </a:p>
          <a:p>
            <a:pPr marL="0" indent="0">
              <a:buFontTx/>
              <a:buNone/>
            </a:pPr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59362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Fluctuation  :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Augustin Thierry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LPPO St Joseph attention. </a:t>
            </a:r>
          </a:p>
          <a:p>
            <a:pPr marL="0" indent="0">
              <a:buFontTx/>
              <a:buNone/>
            </a:pPr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41133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Pb inaptitude totale :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La providence </a:t>
            </a:r>
          </a:p>
          <a:p>
            <a:pPr marL="0" indent="0">
              <a:buFontTx/>
              <a:buNone/>
            </a:pPr>
            <a:endParaRPr lang="fr-FR" baseline="0" dirty="0">
              <a:sym typeface="Wingdings"/>
            </a:endParaRP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Pb inaptitude partielle :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La providence </a:t>
            </a:r>
          </a:p>
          <a:p>
            <a:pPr marL="0" indent="0">
              <a:buFontTx/>
              <a:buNone/>
            </a:pPr>
            <a:endParaRPr lang="fr-FR" baseline="0" dirty="0">
              <a:sym typeface="Wingdings"/>
            </a:endParaRPr>
          </a:p>
          <a:p>
            <a:pPr marL="0" indent="0">
              <a:buFontTx/>
              <a:buNone/>
            </a:pPr>
            <a:endParaRPr lang="fr-FR" baseline="0" dirty="0">
              <a:sym typeface="Wingdings"/>
            </a:endParaRP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Pb protocole  : </a:t>
            </a: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La providence !!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23907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Nous vous demandons d’utiliser un conseil d’enseignement en cette fin d’année pour analyser vos résultats et en tirer des conclusions si besoin en termes d’évolution de l’OF  / OC et éventuellement des outils d’</a:t>
            </a:r>
            <a:r>
              <a:rPr lang="fr-FR" baseline="0" dirty="0" err="1">
                <a:sym typeface="Wingdings"/>
              </a:rPr>
              <a:t>éval</a:t>
            </a:r>
            <a:r>
              <a:rPr lang="fr-FR" baseline="0" dirty="0">
                <a:sym typeface="Wingdings"/>
              </a:rPr>
              <a:t>. </a:t>
            </a:r>
          </a:p>
          <a:p>
            <a:r>
              <a:rPr lang="fr-FR" baseline="0" dirty="0">
                <a:sym typeface="Wingdings"/>
              </a:rPr>
              <a:t>Indicateurs à analyser :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Moyennes </a:t>
            </a:r>
            <a:r>
              <a:rPr lang="fr-FR" baseline="0" dirty="0" err="1">
                <a:sym typeface="Wingdings"/>
              </a:rPr>
              <a:t>eple</a:t>
            </a:r>
            <a:r>
              <a:rPr lang="fr-FR" baseline="0" dirty="0">
                <a:sym typeface="Wingdings"/>
              </a:rPr>
              <a:t> et évolution depuis 3 ans cohorte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Moyenne par APSA et écarts filles / Garçons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Analyse des taux d’inaptitudes ( G/ F /APSA)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Taux d’absence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….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 impact lutte contre décrochage scolaire. </a:t>
            </a:r>
          </a:p>
          <a:p>
            <a:endParaRPr lang="fr-FR" baseline="0" dirty="0">
              <a:sym typeface="Wingdings"/>
            </a:endParaRPr>
          </a:p>
          <a:p>
            <a:endParaRPr lang="fr-FR" baseline="0" dirty="0">
              <a:sym typeface="Wingdings"/>
            </a:endParaRPr>
          </a:p>
          <a:p>
            <a:r>
              <a:rPr lang="fr-FR" baseline="0" dirty="0">
                <a:sym typeface="Wingdings"/>
              </a:rPr>
              <a:t>Etablissements en dehors de l’ espace de confiance :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CFA </a:t>
            </a:r>
            <a:r>
              <a:rPr lang="fr-FR" baseline="0" dirty="0" err="1">
                <a:sym typeface="Wingdings"/>
              </a:rPr>
              <a:t>Aglo</a:t>
            </a:r>
            <a:r>
              <a:rPr lang="fr-FR" baseline="0" dirty="0">
                <a:sym typeface="Wingdings"/>
              </a:rPr>
              <a:t> (effectif ?)</a:t>
            </a:r>
          </a:p>
          <a:p>
            <a:pPr marL="177245" marR="0" indent="-17724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baseline="0" dirty="0">
                <a:sym typeface="Wingdings"/>
              </a:rPr>
              <a:t>CFA CREAI (effectif ?)</a:t>
            </a:r>
          </a:p>
          <a:p>
            <a:pPr marL="177245" marR="0" indent="-17724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baseline="0" dirty="0">
                <a:sym typeface="Wingdings"/>
              </a:rPr>
              <a:t>IME CHANTEMERLE (effectif ?)</a:t>
            </a:r>
          </a:p>
          <a:p>
            <a:pPr marL="177245" indent="-177245">
              <a:buFontTx/>
              <a:buChar char="-"/>
            </a:pPr>
            <a:endParaRPr lang="fr-FR" baseline="0" dirty="0">
              <a:sym typeface="Wingdings"/>
            </a:endParaRPr>
          </a:p>
          <a:p>
            <a:pPr marL="177245" indent="-177245">
              <a:buFontTx/>
              <a:buChar char="-"/>
            </a:pPr>
            <a:endParaRPr lang="fr-FR" baseline="0" dirty="0">
              <a:sym typeface="Wingdings"/>
            </a:endParaRPr>
          </a:p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57798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Des fluctuations à analyser / Cohorte et à l’évolution des CAP BEP de l’établissement. </a:t>
            </a:r>
          </a:p>
          <a:p>
            <a:r>
              <a:rPr lang="fr-FR" baseline="0" dirty="0">
                <a:sym typeface="Wingdings"/>
              </a:rPr>
              <a:t>CFA </a:t>
            </a:r>
            <a:r>
              <a:rPr lang="fr-FR" baseline="0" dirty="0" err="1">
                <a:sym typeface="Wingdings"/>
              </a:rPr>
              <a:t>Aglo</a:t>
            </a:r>
            <a:r>
              <a:rPr lang="fr-FR" baseline="0" dirty="0">
                <a:sym typeface="Wingdings"/>
              </a:rPr>
              <a:t>  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25152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IME CHANTEMERLE </a:t>
            </a:r>
          </a:p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944654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>
                <a:sym typeface="Wingdings"/>
              </a:rPr>
              <a:t>Disp</a:t>
            </a:r>
            <a:r>
              <a:rPr lang="fr-FR" baseline="0" dirty="0">
                <a:sym typeface="Wingdings"/>
              </a:rPr>
              <a:t> total =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CFAI Centre chapelle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Château blanc </a:t>
            </a:r>
          </a:p>
          <a:p>
            <a:pPr marL="171450" indent="-171450">
              <a:buFontTx/>
              <a:buChar char="-"/>
            </a:pPr>
            <a:endParaRPr lang="fr-FR" baseline="0" dirty="0">
              <a:sym typeface="Wingdings"/>
            </a:endParaRP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PB </a:t>
            </a:r>
            <a:r>
              <a:rPr lang="fr-FR" baseline="0" dirty="0" err="1">
                <a:sym typeface="Wingdings"/>
              </a:rPr>
              <a:t>Disp</a:t>
            </a:r>
            <a:r>
              <a:rPr lang="fr-FR" baseline="0" dirty="0">
                <a:sym typeface="Wingdings"/>
              </a:rPr>
              <a:t> Partiel :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Blanche de </a:t>
            </a:r>
            <a:r>
              <a:rPr lang="fr-FR" baseline="0" dirty="0" err="1">
                <a:sym typeface="Wingdings"/>
              </a:rPr>
              <a:t>Castelle</a:t>
            </a:r>
            <a:r>
              <a:rPr lang="fr-FR" baseline="0" dirty="0">
                <a:sym typeface="Wingdings"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CFA AGLO</a:t>
            </a:r>
          </a:p>
          <a:p>
            <a:pPr marL="171450" indent="-171450">
              <a:buFontTx/>
              <a:buChar char="-"/>
            </a:pPr>
            <a:endParaRPr lang="fr-FR" baseline="0" dirty="0">
              <a:sym typeface="Wingdings"/>
            </a:endParaRP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Pb Protocole :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Blanche de </a:t>
            </a:r>
            <a:r>
              <a:rPr lang="fr-FR" baseline="0" dirty="0" err="1">
                <a:sym typeface="Wingdings"/>
              </a:rPr>
              <a:t>Castelle</a:t>
            </a:r>
            <a:r>
              <a:rPr lang="fr-FR" baseline="0" dirty="0">
                <a:sym typeface="Wingdings"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CFA AGLO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CFA centre chapelle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525537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PB </a:t>
            </a:r>
            <a:r>
              <a:rPr lang="fr-FR" baseline="0" dirty="0" err="1">
                <a:sym typeface="Wingdings"/>
              </a:rPr>
              <a:t>disp</a:t>
            </a:r>
            <a:r>
              <a:rPr lang="fr-FR" baseline="0" dirty="0">
                <a:sym typeface="Wingdings"/>
              </a:rPr>
              <a:t> total :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Jeannette verdier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Jean ZAY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Paul GAUGUIN </a:t>
            </a:r>
          </a:p>
          <a:p>
            <a:pPr marL="171450" indent="-171450">
              <a:buFontTx/>
              <a:buChar char="-"/>
            </a:pPr>
            <a:endParaRPr lang="fr-FR" baseline="0" dirty="0">
              <a:sym typeface="Wingdings"/>
            </a:endParaRP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Pb </a:t>
            </a:r>
            <a:r>
              <a:rPr lang="fr-FR" baseline="0" dirty="0" err="1">
                <a:sym typeface="Wingdings"/>
              </a:rPr>
              <a:t>disp</a:t>
            </a:r>
            <a:r>
              <a:rPr lang="fr-FR" baseline="0" dirty="0">
                <a:sym typeface="Wingdings"/>
              </a:rPr>
              <a:t> partielle :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Jean de la Taille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Jean ZAY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LABBAYE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Paul GAUGUIN</a:t>
            </a:r>
          </a:p>
          <a:p>
            <a:pPr marL="171450" indent="-171450">
              <a:buFontTx/>
              <a:buChar char="-"/>
            </a:pPr>
            <a:endParaRPr lang="fr-FR" baseline="0" dirty="0">
              <a:sym typeface="Wingdings"/>
            </a:endParaRP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Pb Protocole : </a:t>
            </a: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Jean de la Taille</a:t>
            </a: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Jean ZAY</a:t>
            </a: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Paul GAUGUIN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925691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Pb Inapte total :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St LOUIS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ST Paul BOURDON BLANC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CFA EST LOIRET</a:t>
            </a:r>
          </a:p>
          <a:p>
            <a:pPr marL="171450" indent="-171450">
              <a:buFontTx/>
              <a:buChar char="-"/>
            </a:pPr>
            <a:endParaRPr lang="fr-FR" baseline="0" dirty="0">
              <a:sym typeface="Wingdings"/>
            </a:endParaRP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Pb Inapte partiel : </a:t>
            </a: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ST LOUIS </a:t>
            </a: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CFA EST LOIRET</a:t>
            </a:r>
          </a:p>
          <a:p>
            <a:pPr marL="0" indent="0">
              <a:buFontTx/>
              <a:buNone/>
            </a:pPr>
            <a:endParaRPr lang="fr-FR" baseline="0" dirty="0">
              <a:sym typeface="Wingdings"/>
            </a:endParaRP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Pb protocole  : </a:t>
            </a: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ST LOUIS </a:t>
            </a: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CFA du </a:t>
            </a:r>
            <a:r>
              <a:rPr lang="fr-FR" baseline="0" dirty="0" err="1">
                <a:sym typeface="Wingdings"/>
              </a:rPr>
              <a:t>loiret</a:t>
            </a:r>
            <a:r>
              <a:rPr lang="fr-FR" baseline="0" dirty="0">
                <a:sym typeface="Wingdings"/>
              </a:rPr>
              <a:t>. </a:t>
            </a:r>
          </a:p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3103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Jean MERMOZ</a:t>
            </a:r>
          </a:p>
          <a:p>
            <a:r>
              <a:rPr lang="fr-FR" dirty="0"/>
              <a:t>VAUVERT limite </a:t>
            </a:r>
          </a:p>
          <a:p>
            <a:r>
              <a:rPr lang="fr-FR" dirty="0"/>
              <a:t>VAILLANT limite </a:t>
            </a:r>
          </a:p>
          <a:p>
            <a:r>
              <a:rPr lang="fr-FR" dirty="0"/>
              <a:t>CFA Bourges </a:t>
            </a:r>
          </a:p>
          <a:p>
            <a:r>
              <a:rPr lang="fr-FR" dirty="0"/>
              <a:t>IME Valençays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46555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Pb </a:t>
            </a:r>
            <a:r>
              <a:rPr lang="fr-FR" baseline="0" dirty="0" err="1">
                <a:sym typeface="Wingdings"/>
              </a:rPr>
              <a:t>disp</a:t>
            </a:r>
            <a:r>
              <a:rPr lang="fr-FR" baseline="0" dirty="0">
                <a:sym typeface="Wingdings"/>
              </a:rPr>
              <a:t> total : </a:t>
            </a:r>
          </a:p>
          <a:p>
            <a:r>
              <a:rPr lang="fr-FR" baseline="0" dirty="0">
                <a:sym typeface="Wingdings"/>
              </a:rPr>
              <a:t>Edouard vaillant</a:t>
            </a:r>
          </a:p>
          <a:p>
            <a:r>
              <a:rPr lang="fr-FR" baseline="0" dirty="0">
                <a:sym typeface="Wingdings"/>
              </a:rPr>
              <a:t>Jean de Berry </a:t>
            </a:r>
          </a:p>
          <a:p>
            <a:r>
              <a:rPr lang="fr-FR" baseline="0" dirty="0">
                <a:sym typeface="Wingdings"/>
              </a:rPr>
              <a:t>GUEHENNO</a:t>
            </a:r>
          </a:p>
          <a:p>
            <a:r>
              <a:rPr lang="fr-FR" baseline="0" dirty="0">
                <a:sym typeface="Wingdings"/>
              </a:rPr>
              <a:t>Jean MOULIN </a:t>
            </a:r>
          </a:p>
          <a:p>
            <a:r>
              <a:rPr lang="fr-FR" baseline="0" dirty="0">
                <a:sym typeface="Wingdings"/>
              </a:rPr>
              <a:t>PEM </a:t>
            </a:r>
          </a:p>
          <a:p>
            <a:r>
              <a:rPr lang="fr-FR" baseline="0" dirty="0">
                <a:sym typeface="Wingdings"/>
              </a:rPr>
              <a:t>ST JOSEPH </a:t>
            </a:r>
          </a:p>
          <a:p>
            <a:r>
              <a:rPr lang="fr-FR" baseline="0" dirty="0">
                <a:sym typeface="Wingdings"/>
              </a:rPr>
              <a:t>ST JEAN BAPTISTE DE LA SALLE</a:t>
            </a:r>
          </a:p>
          <a:p>
            <a:endParaRPr lang="fr-FR" baseline="0" dirty="0">
              <a:sym typeface="Wingdings"/>
            </a:endParaRPr>
          </a:p>
          <a:p>
            <a:r>
              <a:rPr lang="fr-FR" baseline="0" dirty="0" err="1">
                <a:sym typeface="Wingdings"/>
              </a:rPr>
              <a:t>Disp</a:t>
            </a:r>
            <a:r>
              <a:rPr lang="fr-FR" baseline="0" dirty="0">
                <a:sym typeface="Wingdings"/>
              </a:rPr>
              <a:t> Partielle : </a:t>
            </a:r>
          </a:p>
          <a:p>
            <a:r>
              <a:rPr lang="fr-FR" baseline="0" dirty="0">
                <a:sym typeface="Wingdings"/>
              </a:rPr>
              <a:t>GUEHENNO</a:t>
            </a:r>
          </a:p>
          <a:p>
            <a:endParaRPr lang="fr-FR" baseline="0" dirty="0">
              <a:sym typeface="Wingdings"/>
            </a:endParaRPr>
          </a:p>
          <a:p>
            <a:r>
              <a:rPr lang="fr-FR" baseline="0" dirty="0">
                <a:sym typeface="Wingdings"/>
              </a:rPr>
              <a:t>Protocole </a:t>
            </a:r>
          </a:p>
          <a:p>
            <a:r>
              <a:rPr lang="fr-FR" baseline="0" dirty="0">
                <a:sym typeface="Wingdings"/>
              </a:rPr>
              <a:t>GUEHENNO </a:t>
            </a:r>
          </a:p>
          <a:p>
            <a:r>
              <a:rPr lang="fr-FR" baseline="0" dirty="0">
                <a:sym typeface="Wingdings"/>
              </a:rPr>
              <a:t>PME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5498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En dehors de l’espace de confiance  : </a:t>
            </a:r>
          </a:p>
          <a:p>
            <a:r>
              <a:rPr lang="fr-FR" baseline="0" dirty="0">
                <a:sym typeface="Wingdings"/>
              </a:rPr>
              <a:t>En dessous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LP DE COUASNON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LP F D’AUBIGNE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LP JF PAULSEN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IME les bois du </a:t>
            </a:r>
            <a:r>
              <a:rPr lang="fr-FR" baseline="0" dirty="0" err="1">
                <a:sym typeface="Wingdings"/>
              </a:rPr>
              <a:t>seig</a:t>
            </a:r>
            <a:r>
              <a:rPr lang="fr-FR" baseline="0" dirty="0">
                <a:sym typeface="Wingdings"/>
              </a:rPr>
              <a:t>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CFAS 28</a:t>
            </a:r>
          </a:p>
          <a:p>
            <a:pPr marL="177245" indent="-177245">
              <a:buFontTx/>
              <a:buChar char="-"/>
            </a:pPr>
            <a:endParaRPr lang="fr-FR" baseline="0" dirty="0">
              <a:sym typeface="Wingdings"/>
            </a:endParaRP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Au dessus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LAP ND des jardins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CFA AFPTEC</a:t>
            </a:r>
          </a:p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81412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Fluctuations :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LPP COUASNON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LPP F D’AUBIGNE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LP JF PAULSEN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29499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Fluctuations :</a:t>
            </a:r>
          </a:p>
          <a:p>
            <a:pPr marL="0" indent="0">
              <a:buFontTx/>
              <a:buNone/>
            </a:pPr>
            <a:endParaRPr lang="fr-FR" baseline="0" dirty="0">
              <a:sym typeface="Wingdings"/>
            </a:endParaRPr>
          </a:p>
          <a:p>
            <a:r>
              <a:rPr lang="fr-FR" dirty="0"/>
              <a:t>- CFA AFTEC LP</a:t>
            </a:r>
            <a:r>
              <a:rPr lang="fr-FR" baseline="0" dirty="0"/>
              <a:t> NOTRE DAME</a:t>
            </a:r>
          </a:p>
          <a:p>
            <a:pPr marL="171450" indent="-171450">
              <a:buFontTx/>
              <a:buChar char="-"/>
            </a:pPr>
            <a:r>
              <a:rPr lang="fr-FR" dirty="0"/>
              <a:t>TRIOLET </a:t>
            </a:r>
          </a:p>
          <a:p>
            <a:pPr marL="171450" indent="-171450">
              <a:buFontTx/>
              <a:buChar char="-"/>
            </a:pPr>
            <a:r>
              <a:rPr lang="fr-FR" dirty="0"/>
              <a:t>LAP ND DES JARDINS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90005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Pb inaptitude totale :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Elsa triolet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Françoise d’</a:t>
            </a:r>
            <a:r>
              <a:rPr lang="fr-FR" baseline="0" dirty="0" err="1">
                <a:sym typeface="Wingdings"/>
              </a:rPr>
              <a:t>aubigne</a:t>
            </a:r>
            <a:endParaRPr lang="fr-FR" baseline="0" dirty="0">
              <a:sym typeface="Wingdings"/>
            </a:endParaRPr>
          </a:p>
          <a:p>
            <a:pPr marL="171450" indent="-171450">
              <a:buFontTx/>
              <a:buChar char="-"/>
            </a:pPr>
            <a:endParaRPr lang="fr-FR" baseline="0" dirty="0">
              <a:sym typeface="Wingdings"/>
            </a:endParaRP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Pb inaptitude partielle :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Branly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F D’</a:t>
            </a:r>
            <a:r>
              <a:rPr lang="fr-FR" baseline="0" dirty="0" err="1">
                <a:sym typeface="Wingdings"/>
              </a:rPr>
              <a:t>aubigne</a:t>
            </a:r>
            <a:endParaRPr lang="fr-FR" baseline="0" dirty="0">
              <a:sym typeface="Wingdings"/>
            </a:endParaRP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JEHAN de BAUCE </a:t>
            </a:r>
          </a:p>
          <a:p>
            <a:pPr marL="171450" indent="-171450">
              <a:buFontTx/>
              <a:buChar char="-"/>
            </a:pPr>
            <a:endParaRPr lang="fr-FR" baseline="0" dirty="0">
              <a:sym typeface="Wingdings"/>
            </a:endParaRPr>
          </a:p>
          <a:p>
            <a:pPr marL="0" indent="0">
              <a:buFontTx/>
              <a:buNone/>
            </a:pPr>
            <a:r>
              <a:rPr lang="fr-FR" baseline="0" dirty="0">
                <a:sym typeface="Wingdings"/>
              </a:rPr>
              <a:t>Pb protocole  :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E BRANLY </a:t>
            </a: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F d’</a:t>
            </a:r>
            <a:r>
              <a:rPr lang="fr-FR" baseline="0" dirty="0" err="1">
                <a:sym typeface="Wingdings"/>
              </a:rPr>
              <a:t>Aubigne</a:t>
            </a:r>
            <a:endParaRPr lang="fr-FR" baseline="0" dirty="0">
              <a:sym typeface="Wingdings"/>
            </a:endParaRPr>
          </a:p>
          <a:p>
            <a:pPr marL="171450" indent="-171450">
              <a:buFontTx/>
              <a:buChar char="-"/>
            </a:pPr>
            <a:r>
              <a:rPr lang="fr-FR" baseline="0" dirty="0">
                <a:sym typeface="Wingdings"/>
              </a:rPr>
              <a:t>JEHAN DE BAUCE</a:t>
            </a:r>
          </a:p>
          <a:p>
            <a:pPr marL="171450" indent="-171450">
              <a:buFontTx/>
              <a:buChar char="-"/>
            </a:pPr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927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Pb inaptitude partielle : </a:t>
            </a:r>
          </a:p>
          <a:p>
            <a:r>
              <a:rPr lang="fr-FR" baseline="0" dirty="0">
                <a:sym typeface="Wingdings"/>
              </a:rPr>
              <a:t>SILVIA MONFORT</a:t>
            </a:r>
          </a:p>
          <a:p>
            <a:r>
              <a:rPr lang="fr-FR" baseline="0" dirty="0">
                <a:sym typeface="Wingdings"/>
              </a:rPr>
              <a:t>MAURICE VIOLETTE</a:t>
            </a:r>
          </a:p>
          <a:p>
            <a:endParaRPr lang="fr-FR" baseline="0" dirty="0">
              <a:sym typeface="Wingdings"/>
            </a:endParaRPr>
          </a:p>
          <a:p>
            <a:r>
              <a:rPr lang="fr-FR" baseline="0" dirty="0">
                <a:sym typeface="Wingdings"/>
              </a:rPr>
              <a:t>Une attention particulière sur </a:t>
            </a:r>
            <a:r>
              <a:rPr lang="fr-FR" baseline="0" dirty="0" err="1">
                <a:sym typeface="Wingdings"/>
              </a:rPr>
              <a:t>silvia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monfort</a:t>
            </a:r>
            <a:r>
              <a:rPr lang="fr-FR" baseline="0" dirty="0">
                <a:sym typeface="Wingdings"/>
              </a:rPr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92061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-orleans-tours.fr/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12/06/2016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TextBox 14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12/06/2016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12/06/2016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pic>
        <p:nvPicPr>
          <p:cNvPr id="9" name="Picture 2" descr="http://eps.ac-orleans-tours.fr/typo3temp/pics/ed95f2fa2b.jpg"/>
          <p:cNvPicPr>
            <a:picLocks noChangeAspect="1" noChangeArrowheads="1"/>
          </p:cNvPicPr>
          <p:nvPr/>
        </p:nvPicPr>
        <p:blipFill>
          <a:blip r:embed="rId2" cstate="print"/>
          <a:srcRect b="5940"/>
          <a:stretch>
            <a:fillRect/>
          </a:stretch>
        </p:blipFill>
        <p:spPr bwMode="auto">
          <a:xfrm>
            <a:off x="0" y="-27384"/>
            <a:ext cx="9144000" cy="129614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</a:effectLst>
        </p:spPr>
      </p:pic>
      <p:pic>
        <p:nvPicPr>
          <p:cNvPr id="10" name="Picture 2" descr="http://eps.ac-orleans-tours.fr/fileadmin/templates/gui/images/peda/logoacademie-home.png">
            <a:hlinkClick r:id="rId3" tooltip="Retour a la page d'accueil de l'espace académique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4624"/>
            <a:ext cx="1190625" cy="1200150"/>
          </a:xfrm>
          <a:prstGeom prst="rect">
            <a:avLst/>
          </a:prstGeom>
          <a:noFill/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6/12/2016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19306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eps.ac-orleans-tours.fr/typo3temp/pics/ed95f2fa2b.jpg"/>
          <p:cNvPicPr>
            <a:picLocks noChangeAspect="1" noChangeArrowheads="1"/>
          </p:cNvPicPr>
          <p:nvPr/>
        </p:nvPicPr>
        <p:blipFill>
          <a:blip r:embed="rId2" cstate="print"/>
          <a:srcRect b="5940"/>
          <a:stretch>
            <a:fillRect/>
          </a:stretch>
        </p:blipFill>
        <p:spPr bwMode="auto">
          <a:xfrm>
            <a:off x="0" y="-27384"/>
            <a:ext cx="9144000" cy="129614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softEdge rad="317500"/>
          </a:effec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6/12/2016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70293871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eps.ac-orleans-tours.fr/typo3temp/pics/ed95f2fa2b.jpg"/>
          <p:cNvPicPr>
            <a:picLocks noChangeAspect="1" noChangeArrowheads="1"/>
          </p:cNvPicPr>
          <p:nvPr/>
        </p:nvPicPr>
        <p:blipFill>
          <a:blip r:embed="rId2" cstate="print"/>
          <a:srcRect b="5940"/>
          <a:stretch>
            <a:fillRect/>
          </a:stretch>
        </p:blipFill>
        <p:spPr bwMode="auto">
          <a:xfrm>
            <a:off x="0" y="-27384"/>
            <a:ext cx="9144000" cy="129614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softEdge rad="317500"/>
          </a:effec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20882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6/12/2016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Autofit/>
          </a:bodyPr>
          <a:lstStyle>
            <a:lvl1pPr>
              <a:defRPr sz="36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8" name="Picture 2" descr="http://eps.ac-orleans-tours.fr/typo3temp/pics/38d92ddb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3197706"/>
            <a:ext cx="9180000" cy="138342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0" name="Espace réservé du contenu 2"/>
          <p:cNvSpPr>
            <a:spLocks noGrp="1"/>
          </p:cNvSpPr>
          <p:nvPr>
            <p:ph idx="13"/>
          </p:nvPr>
        </p:nvSpPr>
        <p:spPr>
          <a:xfrm>
            <a:off x="467544" y="4509120"/>
            <a:ext cx="8229600" cy="20882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1685110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eps.ac-orleans-tours.fr/typo3temp/pics/76010f26f3.jpg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-36513" y="7262"/>
            <a:ext cx="9180000" cy="138342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/>
          <a:lstStyle>
            <a:lvl1pPr>
              <a:defRPr b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6/12/2016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5095"/>
      </p:ext>
    </p:extLst>
  </p:cSld>
  <p:clrMapOvr>
    <a:masterClrMapping/>
  </p:clrMapOvr>
  <p:transition spd="med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RIATH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eps.ac-orleans-tours.fr/typo3temp/pics/a3593f9d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354"/>
            <a:ext cx="9180000" cy="138342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  <a:softEdge rad="1270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6/12/2016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71832"/>
      </p:ext>
    </p:extLst>
  </p:cSld>
  <p:clrMapOvr>
    <a:masterClrMapping/>
  </p:clrMapOvr>
  <p:transition spd="med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OLL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eps.ac-orleans-tours.fr/typo3temp/pics/9f79a0bf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000" y="-27384"/>
            <a:ext cx="9180000" cy="138342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>
            <a:lvl1pPr>
              <a:defRPr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6/12/2016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69839"/>
      </p:ext>
    </p:extLst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eps.ac-orleans-tours.fr/typo3temp/pics/38d92ddb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27389"/>
            <a:ext cx="9180000" cy="138342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>
            <a:lvl1pPr>
              <a:defRPr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6/12/2016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34866"/>
      </p:ext>
    </p:extLst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eps.ac-orleans-tours.fr/typo3temp/pics/d897fb5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23929"/>
            <a:ext cx="9216000" cy="138884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6/12/2016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0675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12/06/2016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PP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eps.ac-orleans-tours.fr/typo3temp/pics/1130d201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7262"/>
            <a:ext cx="9180000" cy="138342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>
            <a:lvl1pPr>
              <a:defRPr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6/12/2016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45129"/>
      </p:ext>
    </p:extLst>
  </p:cSld>
  <p:clrMapOvr>
    <a:masterClrMapping/>
  </p:clrMapOvr>
  <p:transition spd="med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eps.ac-orleans-tours.fr/typo3temp/pics/a4abc453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7262"/>
            <a:ext cx="9180000" cy="138342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6/12/2016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11695"/>
      </p:ext>
    </p:extLst>
  </p:cSld>
  <p:clrMapOvr>
    <a:masterClrMapping/>
  </p:clrMapOvr>
  <p:transition spd="med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05241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12/06/2016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12/06/2016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12/06/2016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12/06/2016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12/06/2016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12/06/2016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12/06/2016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C137058-E49C-4A27-8A54-01FF93331822}" type="datetimeFigureOut">
              <a:rPr lang="fr-FR" smtClean="0"/>
              <a:t>12/06/2016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619672" y="0"/>
            <a:ext cx="7524328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825E-4A15-4D39-8176-1F07E904CB30}" type="datetimeFigureOut">
              <a:rPr lang="en-US" smtClean="0"/>
              <a:pPr/>
              <a:t>6/12/2016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7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7.xml"/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1.xml"/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3.xml"/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5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39859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Commission Académique d’Harmonisation des notes EPS -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329775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-52586" y="536450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Académie d’Orléans-Tours</a:t>
            </a:r>
          </a:p>
        </p:txBody>
      </p:sp>
    </p:spTree>
    <p:extLst>
      <p:ext uri="{BB962C8B-B14F-4D97-AF65-F5344CB8AC3E}">
        <p14:creationId xmlns:p14="http://schemas.microsoft.com/office/powerpoint/2010/main" val="1309316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Effectifs par APSA  les plus représentées -</a:t>
            </a:r>
          </a:p>
        </p:txBody>
      </p:sp>
      <p:graphicFrame>
        <p:nvGraphicFramePr>
          <p:cNvPr id="4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0680594"/>
              </p:ext>
            </p:extLst>
          </p:nvPr>
        </p:nvGraphicFramePr>
        <p:xfrm>
          <a:off x="0" y="1665969"/>
          <a:ext cx="9144000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431182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Effectifs par APSA  les plus représentées -</a:t>
            </a:r>
          </a:p>
        </p:txBody>
      </p:sp>
      <p:graphicFrame>
        <p:nvGraphicFramePr>
          <p:cNvPr id="4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734972"/>
              </p:ext>
            </p:extLst>
          </p:nvPr>
        </p:nvGraphicFramePr>
        <p:xfrm>
          <a:off x="0" y="1665969"/>
          <a:ext cx="9144000" cy="5160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063205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Répartition des choix d’APSA par CP -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173936"/>
              </p:ext>
            </p:extLst>
          </p:nvPr>
        </p:nvGraphicFramePr>
        <p:xfrm>
          <a:off x="0" y="1724819"/>
          <a:ext cx="9144000" cy="5160565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3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19,74%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22,97%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22,99%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11,37%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10,58%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10,89%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14,58%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3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29,46%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31,57%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30,75%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28,6%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3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24,84%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25,59%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25,30%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4491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519200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Effectifs par CP -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3586878"/>
              </p:ext>
            </p:extLst>
          </p:nvPr>
        </p:nvGraphicFramePr>
        <p:xfrm>
          <a:off x="0" y="1556792"/>
          <a:ext cx="9144000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632634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Moyennes par CP -</a:t>
            </a:r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954409"/>
              </p:ext>
            </p:extLst>
          </p:nvPr>
        </p:nvGraphicFramePr>
        <p:xfrm>
          <a:off x="0" y="1665968"/>
          <a:ext cx="9144000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161652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Effectifs FILLES par CP -</a:t>
            </a:r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066721"/>
              </p:ext>
            </p:extLst>
          </p:nvPr>
        </p:nvGraphicFramePr>
        <p:xfrm>
          <a:off x="0" y="1665968"/>
          <a:ext cx="9144000" cy="5214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737056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Moyennes FILLES par CP -</a:t>
            </a: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2057739"/>
              </p:ext>
            </p:extLst>
          </p:nvPr>
        </p:nvGraphicFramePr>
        <p:xfrm>
          <a:off x="0" y="1665968"/>
          <a:ext cx="9144000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62110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Effectifs GARCONS par CP -</a:t>
            </a: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9941729"/>
              </p:ext>
            </p:extLst>
          </p:nvPr>
        </p:nvGraphicFramePr>
        <p:xfrm>
          <a:off x="1" y="1665968"/>
          <a:ext cx="9144000" cy="5197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9013868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Moyennes GARCONS par CP -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8658984"/>
              </p:ext>
            </p:extLst>
          </p:nvPr>
        </p:nvGraphicFramePr>
        <p:xfrm>
          <a:off x="-5296" y="1665968"/>
          <a:ext cx="9149296" cy="519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187958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</a:t>
            </a:r>
          </a:p>
        </p:txBody>
      </p:sp>
    </p:spTree>
    <p:extLst>
      <p:ext uri="{BB962C8B-B14F-4D97-AF65-F5344CB8AC3E}">
        <p14:creationId xmlns:p14="http://schemas.microsoft.com/office/powerpoint/2010/main" val="101510068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Données Générales -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717288"/>
              </p:ext>
            </p:extLst>
          </p:nvPr>
        </p:nvGraphicFramePr>
        <p:xfrm>
          <a:off x="1" y="1988838"/>
          <a:ext cx="9143998" cy="4869163"/>
        </p:xfrm>
        <a:graphic>
          <a:graphicData uri="http://schemas.openxmlformats.org/drawingml/2006/table">
            <a:tbl>
              <a:tblPr/>
              <a:tblGrid>
                <a:gridCol w="2203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3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35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658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Effectifs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Moyennes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Ecart-Type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28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BEP : 5015   </a:t>
                      </a:r>
                      <a:r>
                        <a:rPr lang="fr-FR" sz="4800" b="1" i="0" u="none" strike="noStrike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CAP : 2772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BEP :13,09</a:t>
                      </a:r>
                      <a:r>
                        <a:rPr lang="fr-FR" sz="4800" b="1" i="0" u="none" strike="noStrike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   </a:t>
                      </a:r>
                      <a:r>
                        <a:rPr lang="fr-FR" sz="4800" b="1" i="0" u="none" strike="noStrike" baseline="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CAP :12,70</a:t>
                      </a:r>
                      <a:endParaRPr lang="fr-FR" sz="4800" b="1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Himalay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BEP : 3,66     </a:t>
                      </a:r>
                      <a:r>
                        <a:rPr lang="fr-FR" sz="4800" b="1" i="0" u="none" strike="noStrike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CAP : 3,92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658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Filles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FF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3078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FF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12,47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FF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3,66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658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Garçons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3399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4709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3399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13,25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3399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3,80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658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Différenciel F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-0,78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65540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Synthèse des Moyennes et Effectifs pour la CP1 -</a:t>
            </a: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1182965"/>
              </p:ext>
            </p:extLst>
          </p:nvPr>
        </p:nvGraphicFramePr>
        <p:xfrm>
          <a:off x="0" y="1665968"/>
          <a:ext cx="9144000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912129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écarts F / G pour la CP1 -</a:t>
            </a: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7996738"/>
              </p:ext>
            </p:extLst>
          </p:nvPr>
        </p:nvGraphicFramePr>
        <p:xfrm>
          <a:off x="-15952" y="1772817"/>
          <a:ext cx="9159952" cy="50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698357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879428"/>
              </p:ext>
            </p:extLst>
          </p:nvPr>
        </p:nvGraphicFramePr>
        <p:xfrm>
          <a:off x="0" y="4231056"/>
          <a:ext cx="9144000" cy="2626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6389906"/>
              </p:ext>
            </p:extLst>
          </p:nvPr>
        </p:nvGraphicFramePr>
        <p:xfrm>
          <a:off x="0" y="1671696"/>
          <a:ext cx="9144000" cy="253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COURSES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1656000"/>
            <a:ext cx="9144000" cy="0"/>
          </a:xfrm>
          <a:prstGeom prst="line">
            <a:avLst/>
          </a:prstGeom>
          <a:ln>
            <a:solidFill>
              <a:srgbClr val="E37DD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E37DD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680" y="2050039"/>
            <a:ext cx="1505646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79157" y="4694942"/>
            <a:ext cx="1505624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14478347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1781528"/>
              </p:ext>
            </p:extLst>
          </p:nvPr>
        </p:nvGraphicFramePr>
        <p:xfrm>
          <a:off x="0" y="1665968"/>
          <a:ext cx="9144000" cy="2555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COURSES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GARCONS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56000"/>
            <a:ext cx="9144000" cy="9968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682" y="2050041"/>
            <a:ext cx="1505653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79157" y="4694942"/>
            <a:ext cx="1505624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2980242"/>
              </p:ext>
            </p:extLst>
          </p:nvPr>
        </p:nvGraphicFramePr>
        <p:xfrm>
          <a:off x="-5296" y="4238160"/>
          <a:ext cx="9149296" cy="2619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1433738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9255598"/>
              </p:ext>
            </p:extLst>
          </p:nvPr>
        </p:nvGraphicFramePr>
        <p:xfrm>
          <a:off x="0" y="4217823"/>
          <a:ext cx="9144000" cy="2640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1093889"/>
              </p:ext>
            </p:extLst>
          </p:nvPr>
        </p:nvGraphicFramePr>
        <p:xfrm>
          <a:off x="0" y="1628800"/>
          <a:ext cx="9144000" cy="2555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LANCERS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712" y="2069601"/>
            <a:ext cx="1505647" cy="4000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79157" y="4694941"/>
            <a:ext cx="1505624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195376258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909471"/>
              </p:ext>
            </p:extLst>
          </p:nvPr>
        </p:nvGraphicFramePr>
        <p:xfrm>
          <a:off x="0" y="4236521"/>
          <a:ext cx="9144000" cy="2621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9320604"/>
              </p:ext>
            </p:extLst>
          </p:nvPr>
        </p:nvGraphicFramePr>
        <p:xfrm>
          <a:off x="0" y="1637016"/>
          <a:ext cx="9144000" cy="2548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LANCERS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0" y="4222800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680" y="2061458"/>
            <a:ext cx="1505635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79160" y="4682944"/>
            <a:ext cx="1505648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46644962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6209417"/>
              </p:ext>
            </p:extLst>
          </p:nvPr>
        </p:nvGraphicFramePr>
        <p:xfrm>
          <a:off x="-6800" y="4214216"/>
          <a:ext cx="9150800" cy="2643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7199757"/>
              </p:ext>
            </p:extLst>
          </p:nvPr>
        </p:nvGraphicFramePr>
        <p:xfrm>
          <a:off x="0" y="1665968"/>
          <a:ext cx="9144000" cy="2536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SAUTS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0" y="1628800"/>
            <a:ext cx="9144000" cy="18584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680" y="2044090"/>
            <a:ext cx="1505644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79162" y="4622946"/>
            <a:ext cx="1505656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135104133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0405025"/>
              </p:ext>
            </p:extLst>
          </p:nvPr>
        </p:nvGraphicFramePr>
        <p:xfrm>
          <a:off x="-2" y="4258257"/>
          <a:ext cx="9144002" cy="2599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5160156"/>
              </p:ext>
            </p:extLst>
          </p:nvPr>
        </p:nvGraphicFramePr>
        <p:xfrm>
          <a:off x="-2" y="1645024"/>
          <a:ext cx="9144002" cy="2538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SAUTS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678" y="2050947"/>
            <a:ext cx="1505630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79193" y="4681249"/>
            <a:ext cx="1505662" cy="4000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14994376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aphique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3730046"/>
              </p:ext>
            </p:extLst>
          </p:nvPr>
        </p:nvGraphicFramePr>
        <p:xfrm>
          <a:off x="0" y="4230469"/>
          <a:ext cx="9144000" cy="2627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7085024"/>
              </p:ext>
            </p:extLst>
          </p:nvPr>
        </p:nvGraphicFramePr>
        <p:xfrm>
          <a:off x="-10875" y="1641762"/>
          <a:ext cx="9154875" cy="2542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NATATION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13310" y="2213814"/>
            <a:ext cx="1505665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109951" y="4826747"/>
            <a:ext cx="1505624" cy="4001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460707741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359260"/>
              </p:ext>
            </p:extLst>
          </p:nvPr>
        </p:nvGraphicFramePr>
        <p:xfrm>
          <a:off x="-12192" y="4234809"/>
          <a:ext cx="9156192" cy="2623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279530"/>
              </p:ext>
            </p:extLst>
          </p:nvPr>
        </p:nvGraphicFramePr>
        <p:xfrm>
          <a:off x="0" y="1643326"/>
          <a:ext cx="9144000" cy="2540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NATATION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710" y="2069608"/>
            <a:ext cx="1505630" cy="4000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91352" y="4681230"/>
            <a:ext cx="1505646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32896801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Moyennes et Effectifs -</a:t>
            </a:r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9544877"/>
              </p:ext>
            </p:extLst>
          </p:nvPr>
        </p:nvGraphicFramePr>
        <p:xfrm>
          <a:off x="0" y="1850632"/>
          <a:ext cx="9144000" cy="5007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6642753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CP2</a:t>
            </a:r>
          </a:p>
        </p:txBody>
      </p:sp>
    </p:spTree>
    <p:extLst>
      <p:ext uri="{BB962C8B-B14F-4D97-AF65-F5344CB8AC3E}">
        <p14:creationId xmlns:p14="http://schemas.microsoft.com/office/powerpoint/2010/main" val="3792048449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Synthèse des Moyennes et Effectifs pour la CP2 -</a:t>
            </a: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9629622"/>
              </p:ext>
            </p:extLst>
          </p:nvPr>
        </p:nvGraphicFramePr>
        <p:xfrm>
          <a:off x="0" y="1665969"/>
          <a:ext cx="9144000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494014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Ecarts Fille/Garçon pour la CP2 -</a:t>
            </a: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5629087"/>
              </p:ext>
            </p:extLst>
          </p:nvPr>
        </p:nvGraphicFramePr>
        <p:xfrm>
          <a:off x="0" y="1665968"/>
          <a:ext cx="9143999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2304025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aphique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8596244"/>
              </p:ext>
            </p:extLst>
          </p:nvPr>
        </p:nvGraphicFramePr>
        <p:xfrm>
          <a:off x="0" y="4258255"/>
          <a:ext cx="9144000" cy="260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Graphique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8516984"/>
              </p:ext>
            </p:extLst>
          </p:nvPr>
        </p:nvGraphicFramePr>
        <p:xfrm>
          <a:off x="0" y="1668472"/>
          <a:ext cx="9144000" cy="251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CP2: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689" y="2069538"/>
            <a:ext cx="1505653" cy="4001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96851" y="4694952"/>
            <a:ext cx="1505651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283897724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1060949"/>
              </p:ext>
            </p:extLst>
          </p:nvPr>
        </p:nvGraphicFramePr>
        <p:xfrm>
          <a:off x="0" y="1641278"/>
          <a:ext cx="9144000" cy="2542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CP2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79157" y="2061479"/>
            <a:ext cx="1505627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79160" y="4694945"/>
            <a:ext cx="1505631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4671990"/>
              </p:ext>
            </p:extLst>
          </p:nvPr>
        </p:nvGraphicFramePr>
        <p:xfrm>
          <a:off x="-31578" y="4258255"/>
          <a:ext cx="9175578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81694124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CP3</a:t>
            </a:r>
          </a:p>
        </p:txBody>
      </p:sp>
    </p:spTree>
    <p:extLst>
      <p:ext uri="{BB962C8B-B14F-4D97-AF65-F5344CB8AC3E}">
        <p14:creationId xmlns:p14="http://schemas.microsoft.com/office/powerpoint/2010/main" val="257779019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Synthèse des Moyennes et Effectifs pour la CP3 -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5850340"/>
              </p:ext>
            </p:extLst>
          </p:nvPr>
        </p:nvGraphicFramePr>
        <p:xfrm>
          <a:off x="0" y="1665968"/>
          <a:ext cx="9144000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2952867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Ecarts Fille/Garçon pour la CP3 -</a:t>
            </a: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30556"/>
              </p:ext>
            </p:extLst>
          </p:nvPr>
        </p:nvGraphicFramePr>
        <p:xfrm>
          <a:off x="0" y="1665968"/>
          <a:ext cx="9036496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61473580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797851"/>
              </p:ext>
            </p:extLst>
          </p:nvPr>
        </p:nvGraphicFramePr>
        <p:xfrm>
          <a:off x="-14438" y="1628800"/>
          <a:ext cx="9158438" cy="258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CP3: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93597" y="2029091"/>
            <a:ext cx="1505656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79163" y="4689241"/>
            <a:ext cx="1505651" cy="4001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3758735"/>
              </p:ext>
            </p:extLst>
          </p:nvPr>
        </p:nvGraphicFramePr>
        <p:xfrm>
          <a:off x="0" y="4226801"/>
          <a:ext cx="9144000" cy="2648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5084914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0534046"/>
              </p:ext>
            </p:extLst>
          </p:nvPr>
        </p:nvGraphicFramePr>
        <p:xfrm>
          <a:off x="0" y="1665968"/>
          <a:ext cx="9144000" cy="2504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CP3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682" y="2058042"/>
            <a:ext cx="1505656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140122" y="4681232"/>
            <a:ext cx="1505651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349213"/>
              </p:ext>
            </p:extLst>
          </p:nvPr>
        </p:nvGraphicFramePr>
        <p:xfrm>
          <a:off x="0" y="4257675"/>
          <a:ext cx="9144000" cy="260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65349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BEP 2016</a:t>
            </a:r>
          </a:p>
          <a:p>
            <a:pPr algn="ctr"/>
            <a:r>
              <a:rPr lang="fr-F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Moyennes par Examen -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-1138" y="1850633"/>
          <a:ext cx="9144002" cy="5008721"/>
        </p:xfrm>
        <a:graphic>
          <a:graphicData uri="http://schemas.openxmlformats.org/drawingml/2006/table">
            <a:tbl>
              <a:tblPr/>
              <a:tblGrid>
                <a:gridCol w="2203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3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3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105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Examens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Moyennes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Filles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Garçons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0449">
                <a:tc>
                  <a:txBody>
                    <a:bodyPr/>
                    <a:lstStyle/>
                    <a:p>
                      <a:pPr algn="ctr" font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fr-FR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/>
                        </a:rPr>
                        <a:t>Baccalauréat Général</a:t>
                      </a:r>
                    </a:p>
                  </a:txBody>
                  <a:tcPr marL="9525" marR="9525" marT="720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12283                                              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14,04 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(3,29)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8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9289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13,51</a:t>
                      </a:r>
                      <a:r>
                        <a:rPr lang="fr-FR" sz="28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 (3,33)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8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7720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14,04</a:t>
                      </a:r>
                      <a:r>
                        <a:rPr lang="fr-FR" sz="28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 (3,39)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0449">
                <a:tc>
                  <a:txBody>
                    <a:bodyPr/>
                    <a:lstStyle/>
                    <a:p>
                      <a:pPr algn="ctr" fontAlgn="ctr">
                        <a:lnSpc>
                          <a:spcPts val="2500"/>
                        </a:lnSpc>
                      </a:pPr>
                      <a:r>
                        <a:rPr lang="fr-FR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/>
                        </a:rPr>
                        <a:t>Baccalauréat Technologique</a:t>
                      </a:r>
                    </a:p>
                  </a:txBody>
                  <a:tcPr marL="9525" marR="9525" marT="720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4726                                              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13 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(3,46)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0449">
                <a:tc>
                  <a:txBody>
                    <a:bodyPr/>
                    <a:lstStyle/>
                    <a:p>
                      <a:pPr algn="ctr" fontAlgn="ctr">
                        <a:lnSpc>
                          <a:spcPts val="2500"/>
                        </a:lnSpc>
                      </a:pPr>
                      <a:r>
                        <a:rPr lang="fr-FR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/>
                        </a:rPr>
                        <a:t>Baccalauréat Professionnel</a:t>
                      </a:r>
                    </a:p>
                  </a:txBody>
                  <a:tcPr marL="9525" marR="9525" marT="720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5977                                              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13,1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 (3,5)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2687                                              </a:t>
                      </a:r>
                      <a:r>
                        <a:rPr lang="fr-FR" sz="28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12,71</a:t>
                      </a:r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 (3,35)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3290                                              </a:t>
                      </a:r>
                      <a:r>
                        <a:rPr lang="fr-FR" sz="28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13,4</a:t>
                      </a:r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 (3,59)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496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/>
                        </a:rPr>
                        <a:t>CAP-BEP</a:t>
                      </a:r>
                    </a:p>
                  </a:txBody>
                  <a:tcPr marL="9525" marR="9525" marT="720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7787                                              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12,95 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(3,76)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3078                                              </a:t>
                      </a:r>
                      <a:r>
                        <a:rPr lang="fr-FR" sz="28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12,47</a:t>
                      </a:r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 (3,66)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4709                                              </a:t>
                      </a:r>
                      <a:r>
                        <a:rPr lang="fr-FR" sz="28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13,25</a:t>
                      </a:r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 (3,8)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69035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CP4</a:t>
            </a:r>
          </a:p>
        </p:txBody>
      </p:sp>
    </p:spTree>
    <p:extLst>
      <p:ext uri="{BB962C8B-B14F-4D97-AF65-F5344CB8AC3E}">
        <p14:creationId xmlns:p14="http://schemas.microsoft.com/office/powerpoint/2010/main" val="3119952675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Synthèse des Moyennes et Effectifs pour la CP4 -</a:t>
            </a: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2387036"/>
              </p:ext>
            </p:extLst>
          </p:nvPr>
        </p:nvGraphicFramePr>
        <p:xfrm>
          <a:off x="0" y="1665969"/>
          <a:ext cx="9143999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7474618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Ecarts Fille/Garçon pour la CP4 -</a:t>
            </a: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2497573"/>
              </p:ext>
            </p:extLst>
          </p:nvPr>
        </p:nvGraphicFramePr>
        <p:xfrm>
          <a:off x="0" y="1665968"/>
          <a:ext cx="9144000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275889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2027851"/>
              </p:ext>
            </p:extLst>
          </p:nvPr>
        </p:nvGraphicFramePr>
        <p:xfrm>
          <a:off x="0" y="1642523"/>
          <a:ext cx="9144000" cy="2541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354847"/>
              </p:ext>
            </p:extLst>
          </p:nvPr>
        </p:nvGraphicFramePr>
        <p:xfrm>
          <a:off x="0" y="4234810"/>
          <a:ext cx="9144000" cy="2623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Sports CO petit terrain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18898812">
            <a:off x="-187677" y="2073271"/>
            <a:ext cx="1505627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0" name="Rectangle 9"/>
          <p:cNvSpPr/>
          <p:nvPr/>
        </p:nvSpPr>
        <p:spPr>
          <a:xfrm rot="18898812">
            <a:off x="-187678" y="4681221"/>
            <a:ext cx="1505624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75771978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583904"/>
              </p:ext>
            </p:extLst>
          </p:nvPr>
        </p:nvGraphicFramePr>
        <p:xfrm>
          <a:off x="0" y="4237098"/>
          <a:ext cx="9144000" cy="2620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1437283"/>
              </p:ext>
            </p:extLst>
          </p:nvPr>
        </p:nvGraphicFramePr>
        <p:xfrm>
          <a:off x="666" y="1650579"/>
          <a:ext cx="9143334" cy="2570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5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Sports CO petit terrain 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5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 flipV="1">
            <a:off x="0" y="1639689"/>
            <a:ext cx="9144000" cy="10891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18898812">
            <a:off x="-187681" y="2061831"/>
            <a:ext cx="1505650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0" name="Rectangle 9"/>
          <p:cNvSpPr/>
          <p:nvPr/>
        </p:nvSpPr>
        <p:spPr>
          <a:xfrm rot="18898812">
            <a:off x="-187659" y="4678933"/>
            <a:ext cx="1505624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867589747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3786117"/>
              </p:ext>
            </p:extLst>
          </p:nvPr>
        </p:nvGraphicFramePr>
        <p:xfrm>
          <a:off x="-2840" y="4238926"/>
          <a:ext cx="9146840" cy="2619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9681551"/>
              </p:ext>
            </p:extLst>
          </p:nvPr>
        </p:nvGraphicFramePr>
        <p:xfrm>
          <a:off x="0" y="1650781"/>
          <a:ext cx="9144000" cy="2522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Sports CO grand terrain 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87682" y="2033397"/>
            <a:ext cx="1505653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87683" y="4669042"/>
            <a:ext cx="1505658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423295430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8442357"/>
              </p:ext>
            </p:extLst>
          </p:nvPr>
        </p:nvGraphicFramePr>
        <p:xfrm>
          <a:off x="0" y="1635190"/>
          <a:ext cx="9144000" cy="2584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4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Sports  de Raquettes </a:t>
            </a:r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4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1628800"/>
            <a:ext cx="9144000" cy="639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87680" y="2054138"/>
            <a:ext cx="1505639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44364" y="4693419"/>
            <a:ext cx="150562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3980946"/>
              </p:ext>
            </p:extLst>
          </p:nvPr>
        </p:nvGraphicFramePr>
        <p:xfrm>
          <a:off x="0" y="4265115"/>
          <a:ext cx="9144000" cy="2592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39957710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7955142"/>
              </p:ext>
            </p:extLst>
          </p:nvPr>
        </p:nvGraphicFramePr>
        <p:xfrm>
          <a:off x="-23080" y="4232650"/>
          <a:ext cx="9167079" cy="2625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875476"/>
              </p:ext>
            </p:extLst>
          </p:nvPr>
        </p:nvGraphicFramePr>
        <p:xfrm>
          <a:off x="10412" y="1662961"/>
          <a:ext cx="9133588" cy="2536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Sports de Raquettes 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02239" y="2216737"/>
            <a:ext cx="1505642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02241" y="4673166"/>
            <a:ext cx="1505624" cy="4001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760797541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585228"/>
              </p:ext>
            </p:extLst>
          </p:nvPr>
        </p:nvGraphicFramePr>
        <p:xfrm>
          <a:off x="0" y="4214698"/>
          <a:ext cx="9144000" cy="2643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2580934"/>
              </p:ext>
            </p:extLst>
          </p:nvPr>
        </p:nvGraphicFramePr>
        <p:xfrm>
          <a:off x="0" y="1662541"/>
          <a:ext cx="9144000" cy="2558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4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Sports de Raquettes </a:t>
            </a:r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4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79158" y="2201348"/>
            <a:ext cx="1505639" cy="4001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79157" y="4688553"/>
            <a:ext cx="1505624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1671835104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5554291"/>
              </p:ext>
            </p:extLst>
          </p:nvPr>
        </p:nvGraphicFramePr>
        <p:xfrm>
          <a:off x="0" y="4254138"/>
          <a:ext cx="9144000" cy="2603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9638338"/>
              </p:ext>
            </p:extLst>
          </p:nvPr>
        </p:nvGraphicFramePr>
        <p:xfrm>
          <a:off x="0" y="1650578"/>
          <a:ext cx="9144000" cy="2570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Sports de combat 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87695" y="2020951"/>
            <a:ext cx="1505650" cy="40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87679" y="4694948"/>
            <a:ext cx="1505642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04221713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Différentiel Filles / Garçons par Examen -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/>
          </p:nvPr>
        </p:nvGraphicFramePr>
        <p:xfrm>
          <a:off x="0" y="1665968"/>
          <a:ext cx="9144000" cy="754920"/>
        </p:xfrm>
        <a:graphic>
          <a:graphicData uri="http://schemas.openxmlformats.org/drawingml/2006/table">
            <a:tbl>
              <a:tblPr/>
              <a:tblGrid>
                <a:gridCol w="3059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9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74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Bac GT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Bac Pro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CAP BEP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4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Chart 1"/>
          <p:cNvGraphicFramePr>
            <a:graphicFrameLocks/>
          </p:cNvGraphicFramePr>
          <p:nvPr>
            <p:extLst/>
          </p:nvPr>
        </p:nvGraphicFramePr>
        <p:xfrm>
          <a:off x="1" y="2420889"/>
          <a:ext cx="3059832" cy="4437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1"/>
          <p:cNvGraphicFramePr>
            <a:graphicFrameLocks/>
          </p:cNvGraphicFramePr>
          <p:nvPr>
            <p:extLst/>
          </p:nvPr>
        </p:nvGraphicFramePr>
        <p:xfrm>
          <a:off x="3059833" y="2420888"/>
          <a:ext cx="3024335" cy="443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"/>
          <p:cNvGraphicFramePr>
            <a:graphicFrameLocks/>
          </p:cNvGraphicFramePr>
          <p:nvPr>
            <p:extLst/>
          </p:nvPr>
        </p:nvGraphicFramePr>
        <p:xfrm>
          <a:off x="6084169" y="2420888"/>
          <a:ext cx="3059832" cy="443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95707191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0237536"/>
              </p:ext>
            </p:extLst>
          </p:nvPr>
        </p:nvGraphicFramePr>
        <p:xfrm>
          <a:off x="0" y="4238632"/>
          <a:ext cx="9144000" cy="2619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710552"/>
              </p:ext>
            </p:extLst>
          </p:nvPr>
        </p:nvGraphicFramePr>
        <p:xfrm>
          <a:off x="5138" y="1659125"/>
          <a:ext cx="9138862" cy="2555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4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Sports de combat </a:t>
            </a:r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4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87679" y="2058031"/>
            <a:ext cx="1505627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68783" y="4694941"/>
            <a:ext cx="1505624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633534942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CP5</a:t>
            </a:r>
          </a:p>
        </p:txBody>
      </p:sp>
    </p:spTree>
    <p:extLst>
      <p:ext uri="{BB962C8B-B14F-4D97-AF65-F5344CB8AC3E}">
        <p14:creationId xmlns:p14="http://schemas.microsoft.com/office/powerpoint/2010/main" val="736518573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CP5 : Synthèse des moyennes et effectifs -</a:t>
            </a: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4120862"/>
              </p:ext>
            </p:extLst>
          </p:nvPr>
        </p:nvGraphicFramePr>
        <p:xfrm>
          <a:off x="0" y="1665969"/>
          <a:ext cx="9144000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8925609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CP5 : Evolution des écarts F/G -</a:t>
            </a: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3038679"/>
              </p:ext>
            </p:extLst>
          </p:nvPr>
        </p:nvGraphicFramePr>
        <p:xfrm>
          <a:off x="0" y="1665968"/>
          <a:ext cx="9144000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9205197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6274027"/>
              </p:ext>
            </p:extLst>
          </p:nvPr>
        </p:nvGraphicFramePr>
        <p:xfrm>
          <a:off x="0" y="4229888"/>
          <a:ext cx="9144000" cy="2628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2481993"/>
              </p:ext>
            </p:extLst>
          </p:nvPr>
        </p:nvGraphicFramePr>
        <p:xfrm>
          <a:off x="0" y="1665934"/>
          <a:ext cx="9144000" cy="2575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CP5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87682" y="2058040"/>
            <a:ext cx="1505652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19988" y="4715509"/>
            <a:ext cx="1505624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806856767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5732639"/>
              </p:ext>
            </p:extLst>
          </p:nvPr>
        </p:nvGraphicFramePr>
        <p:xfrm>
          <a:off x="0" y="4231750"/>
          <a:ext cx="9144000" cy="2626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5837340"/>
              </p:ext>
            </p:extLst>
          </p:nvPr>
        </p:nvGraphicFramePr>
        <p:xfrm>
          <a:off x="6896" y="1652918"/>
          <a:ext cx="9137104" cy="2557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CP5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87681" y="2050939"/>
            <a:ext cx="1505652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87667" y="4705621"/>
            <a:ext cx="1505651" cy="400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91117240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-1984" y="323156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Epreuves Adaptées -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8" y="1916832"/>
            <a:ext cx="9145984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9737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-753" y="188640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Epreuves Adaptées -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365137"/>
              </p:ext>
            </p:extLst>
          </p:nvPr>
        </p:nvGraphicFramePr>
        <p:xfrm>
          <a:off x="0" y="1772816"/>
          <a:ext cx="9143999" cy="470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5976">
                  <a:extLst>
                    <a:ext uri="{9D8B030D-6E8A-4147-A177-3AD203B41FA5}">
                      <a16:colId xmlns:a16="http://schemas.microsoft.com/office/drawing/2014/main" val="285439724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141906331"/>
                    </a:ext>
                  </a:extLst>
                </a:gridCol>
                <a:gridCol w="2771799">
                  <a:extLst>
                    <a:ext uri="{9D8B030D-6E8A-4147-A177-3AD203B41FA5}">
                      <a16:colId xmlns:a16="http://schemas.microsoft.com/office/drawing/2014/main" val="2555464790"/>
                    </a:ext>
                  </a:extLst>
                </a:gridCol>
              </a:tblGrid>
              <a:tr h="1376292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bg1"/>
                          </a:solidFill>
                        </a:rPr>
                        <a:t>EPREUVES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bg1"/>
                          </a:solidFill>
                        </a:rPr>
                        <a:t>EFFECTIFS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bg1"/>
                          </a:solidFill>
                        </a:rPr>
                        <a:t>POURCENTAGES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5775806"/>
                  </a:ext>
                </a:extLst>
              </a:tr>
              <a:tr h="8083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ACROSPORT FAUTEUIL OU ASSIS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16,67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84144308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ACTIVITÉ DE VISÉE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33,33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18473149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MUSCULATION ADAPTEE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16,67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7175815"/>
                  </a:ext>
                </a:extLst>
              </a:tr>
              <a:tr h="54015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16,67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0276802"/>
                  </a:ext>
                </a:extLst>
              </a:tr>
              <a:tr h="54015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TENNIS DE TABLE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16,67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10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05858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852936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ETABLISSEMENTS</a:t>
            </a:r>
          </a:p>
        </p:txBody>
      </p:sp>
    </p:spTree>
    <p:extLst>
      <p:ext uri="{BB962C8B-B14F-4D97-AF65-F5344CB8AC3E}">
        <p14:creationId xmlns:p14="http://schemas.microsoft.com/office/powerpoint/2010/main" val="3307726142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47762"/>
            <a:ext cx="9144001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8826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Répartition des candidats -</a:t>
            </a:r>
          </a:p>
          <a:p>
            <a:pPr algn="ctr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(année précédente entre parenthèses)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095176"/>
              </p:ext>
            </p:extLst>
          </p:nvPr>
        </p:nvGraphicFramePr>
        <p:xfrm>
          <a:off x="2" y="2204864"/>
          <a:ext cx="9143997" cy="465313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670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Type de candidat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Sexe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Effectif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Pourcentage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Contrôle adapté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M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(1)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0,03 (0,03)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Contrôle adapté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(0)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0,04 (0)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Inaptes totaux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M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 (93)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2,89 (2,78)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Inaptes partiels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M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(97)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3,04 (2,9)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Inaptes partiels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164 (116)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6,1 (4,4)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Inaptes totaux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212 (193)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7,89 (7,31)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Protocole standard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2310 (2330)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85,97 (88,29)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Protocole standard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M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3094 (3154)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94,04 (94,29)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813389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96003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2082685"/>
              </p:ext>
            </p:extLst>
          </p:nvPr>
        </p:nvGraphicFramePr>
        <p:xfrm>
          <a:off x="164353" y="1052736"/>
          <a:ext cx="8861426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Connecteur droit 10"/>
          <p:cNvCxnSpPr/>
          <p:nvPr/>
        </p:nvCxnSpPr>
        <p:spPr>
          <a:xfrm>
            <a:off x="692688" y="4450418"/>
            <a:ext cx="7860953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0" y="18864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MOYENNES ET EFFECTIFS PAR DEPARTEMENT</a:t>
            </a:r>
          </a:p>
        </p:txBody>
      </p:sp>
    </p:spTree>
    <p:extLst>
      <p:ext uri="{BB962C8B-B14F-4D97-AF65-F5344CB8AC3E}">
        <p14:creationId xmlns:p14="http://schemas.microsoft.com/office/powerpoint/2010/main" val="1131798154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9616827"/>
              </p:ext>
            </p:extLst>
          </p:nvPr>
        </p:nvGraphicFramePr>
        <p:xfrm>
          <a:off x="0" y="1361440"/>
          <a:ext cx="9144000" cy="5137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0" y="18864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MOYENNES PAR ETABLISSEMENT DU 18</a:t>
            </a:r>
          </a:p>
        </p:txBody>
      </p:sp>
    </p:spTree>
    <p:extLst>
      <p:ext uri="{BB962C8B-B14F-4D97-AF65-F5344CB8AC3E}">
        <p14:creationId xmlns:p14="http://schemas.microsoft.com/office/powerpoint/2010/main" val="1203227532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2835"/>
            <a:ext cx="9144793" cy="550516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EVOLUTION DES MOYENNES PAR ETABLISSEMENT DU 18</a:t>
            </a:r>
          </a:p>
        </p:txBody>
      </p:sp>
    </p:spTree>
    <p:extLst>
      <p:ext uri="{BB962C8B-B14F-4D97-AF65-F5344CB8AC3E}">
        <p14:creationId xmlns:p14="http://schemas.microsoft.com/office/powerpoint/2010/main" val="651900079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88" y="620688"/>
            <a:ext cx="8245753" cy="5799260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729517" y="4691952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65700" y="4452269"/>
            <a:ext cx="7613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4,05% 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762155" y="4960030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20429" y="4744586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2,88%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678031" y="2051614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8010175" y="1816085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93,08%</a:t>
            </a:r>
          </a:p>
        </p:txBody>
      </p:sp>
    </p:spTree>
    <p:extLst>
      <p:ext uri="{BB962C8B-B14F-4D97-AF65-F5344CB8AC3E}">
        <p14:creationId xmlns:p14="http://schemas.microsoft.com/office/powerpoint/2010/main" val="561508006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7876092"/>
              </p:ext>
            </p:extLst>
          </p:nvPr>
        </p:nvGraphicFramePr>
        <p:xfrm>
          <a:off x="0" y="1019637"/>
          <a:ext cx="9144000" cy="5838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0" y="18864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MOYENNES PAR ETABLISSEMENT DU 28</a:t>
            </a:r>
          </a:p>
        </p:txBody>
      </p:sp>
    </p:spTree>
    <p:extLst>
      <p:ext uri="{BB962C8B-B14F-4D97-AF65-F5344CB8AC3E}">
        <p14:creationId xmlns:p14="http://schemas.microsoft.com/office/powerpoint/2010/main" val="1184447283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1429434"/>
            <a:ext cx="9144793" cy="541981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EVOLUTION DES MOYENNES PAR ETABLISSEMENT DU 28</a:t>
            </a:r>
          </a:p>
        </p:txBody>
      </p:sp>
    </p:spTree>
    <p:extLst>
      <p:ext uri="{BB962C8B-B14F-4D97-AF65-F5344CB8AC3E}">
        <p14:creationId xmlns:p14="http://schemas.microsoft.com/office/powerpoint/2010/main" val="1471970518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1547924"/>
            <a:ext cx="9144793" cy="531007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EVOLUTION DES MOYENNES PAR ETABLISSEMENT DU 28</a:t>
            </a:r>
          </a:p>
        </p:txBody>
      </p:sp>
    </p:spTree>
    <p:extLst>
      <p:ext uri="{BB962C8B-B14F-4D97-AF65-F5344CB8AC3E}">
        <p14:creationId xmlns:p14="http://schemas.microsoft.com/office/powerpoint/2010/main" val="3714465795"/>
      </p:ext>
    </p:extLst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07" y="548680"/>
            <a:ext cx="8169367" cy="5745537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757327" y="4645833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93510" y="4406150"/>
            <a:ext cx="7613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4,05% 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762155" y="4950995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20429" y="4735551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2,88%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724381" y="1903514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8056525" y="1667985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93,08%</a:t>
            </a:r>
          </a:p>
        </p:txBody>
      </p:sp>
    </p:spTree>
    <p:extLst>
      <p:ext uri="{BB962C8B-B14F-4D97-AF65-F5344CB8AC3E}">
        <p14:creationId xmlns:p14="http://schemas.microsoft.com/office/powerpoint/2010/main" val="2119589786"/>
      </p:ext>
    </p:extLst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82" y="620688"/>
            <a:ext cx="7983787" cy="5615018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729517" y="4665834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65700" y="4426151"/>
            <a:ext cx="7613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4,05% 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762155" y="4998809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20429" y="4783365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2,88%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678031" y="2025496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8010175" y="1789967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93,08%</a:t>
            </a:r>
          </a:p>
        </p:txBody>
      </p:sp>
    </p:spTree>
    <p:extLst>
      <p:ext uri="{BB962C8B-B14F-4D97-AF65-F5344CB8AC3E}">
        <p14:creationId xmlns:p14="http://schemas.microsoft.com/office/powerpoint/2010/main" val="272094600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Inaptes Totaux -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8233386"/>
              </p:ext>
            </p:extLst>
          </p:nvPr>
        </p:nvGraphicFramePr>
        <p:xfrm>
          <a:off x="0" y="1665968"/>
          <a:ext cx="9144000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4635305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2770373"/>
              </p:ext>
            </p:extLst>
          </p:nvPr>
        </p:nvGraphicFramePr>
        <p:xfrm>
          <a:off x="0" y="834972"/>
          <a:ext cx="9144000" cy="5830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MOYENNES PAR ETABLISSEMENT DU 36</a:t>
            </a:r>
          </a:p>
        </p:txBody>
      </p:sp>
    </p:spTree>
    <p:extLst>
      <p:ext uri="{BB962C8B-B14F-4D97-AF65-F5344CB8AC3E}">
        <p14:creationId xmlns:p14="http://schemas.microsoft.com/office/powerpoint/2010/main" val="419018056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8" y="1401607"/>
            <a:ext cx="9144793" cy="545639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EVOLUTION DES MOYENNES PAR ETABLISSEMENT DU 36</a:t>
            </a:r>
          </a:p>
        </p:txBody>
      </p:sp>
    </p:spTree>
    <p:extLst>
      <p:ext uri="{BB962C8B-B14F-4D97-AF65-F5344CB8AC3E}">
        <p14:creationId xmlns:p14="http://schemas.microsoft.com/office/powerpoint/2010/main" val="4022810113"/>
      </p:ext>
    </p:extLst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33" y="476672"/>
            <a:ext cx="8543464" cy="6008640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729517" y="4681524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65700" y="4441841"/>
            <a:ext cx="7613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4,05% 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762155" y="5014499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20429" y="4799055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2,88%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678031" y="1957747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8010175" y="2094906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93,08%</a:t>
            </a:r>
          </a:p>
        </p:txBody>
      </p:sp>
    </p:spTree>
    <p:extLst>
      <p:ext uri="{BB962C8B-B14F-4D97-AF65-F5344CB8AC3E}">
        <p14:creationId xmlns:p14="http://schemas.microsoft.com/office/powerpoint/2010/main" val="1232525708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8727877"/>
              </p:ext>
            </p:extLst>
          </p:nvPr>
        </p:nvGraphicFramePr>
        <p:xfrm>
          <a:off x="0" y="836712"/>
          <a:ext cx="9144000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0" y="18864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MOYENNES PAR ETABLISSEMENT DU 37</a:t>
            </a:r>
          </a:p>
        </p:txBody>
      </p:sp>
    </p:spTree>
    <p:extLst>
      <p:ext uri="{BB962C8B-B14F-4D97-AF65-F5344CB8AC3E}">
        <p14:creationId xmlns:p14="http://schemas.microsoft.com/office/powerpoint/2010/main" val="1887221082"/>
      </p:ext>
    </p:extLst>
  </p:cSld>
  <p:clrMapOvr>
    <a:masterClrMapping/>
  </p:clrMapOvr>
  <p:transition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1389414"/>
            <a:ext cx="9144793" cy="546858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EVOLUTION DES MOYENNES PAR ETABLISSEMENT DU 37</a:t>
            </a:r>
          </a:p>
        </p:txBody>
      </p:sp>
    </p:spTree>
    <p:extLst>
      <p:ext uri="{BB962C8B-B14F-4D97-AF65-F5344CB8AC3E}">
        <p14:creationId xmlns:p14="http://schemas.microsoft.com/office/powerpoint/2010/main" val="3418630795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1438186"/>
            <a:ext cx="9144793" cy="541981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EVOLUTION DES MOYENNES PAR ETABLISSEMENT DU 37</a:t>
            </a:r>
          </a:p>
        </p:txBody>
      </p:sp>
    </p:spTree>
    <p:extLst>
      <p:ext uri="{BB962C8B-B14F-4D97-AF65-F5344CB8AC3E}">
        <p14:creationId xmlns:p14="http://schemas.microsoft.com/office/powerpoint/2010/main" val="3906099423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07" y="548680"/>
            <a:ext cx="8197702" cy="5765465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729517" y="4709765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65700" y="4470082"/>
            <a:ext cx="7613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4,05% 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762155" y="5014924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20429" y="4799480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2,88%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546606" y="3979184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878750" y="3743655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93,08%</a:t>
            </a:r>
          </a:p>
        </p:txBody>
      </p:sp>
    </p:spTree>
    <p:extLst>
      <p:ext uri="{BB962C8B-B14F-4D97-AF65-F5344CB8AC3E}">
        <p14:creationId xmlns:p14="http://schemas.microsoft.com/office/powerpoint/2010/main" val="605968778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38" y="548680"/>
            <a:ext cx="8326253" cy="5855876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757327" y="4793971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93510" y="4554288"/>
            <a:ext cx="7613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4,05% 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771425" y="5136217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29699" y="4920773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2,88%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715111" y="2023839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8047255" y="1788310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93,08%</a:t>
            </a:r>
          </a:p>
        </p:txBody>
      </p:sp>
    </p:spTree>
    <p:extLst>
      <p:ext uri="{BB962C8B-B14F-4D97-AF65-F5344CB8AC3E}">
        <p14:creationId xmlns:p14="http://schemas.microsoft.com/office/powerpoint/2010/main" val="2987220701"/>
      </p:ext>
    </p:extLst>
  </p:cSld>
  <p:clrMapOvr>
    <a:masterClrMapping/>
  </p:clrMapOvr>
  <p:transition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01" y="476672"/>
            <a:ext cx="8272131" cy="5817812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729517" y="4634668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65700" y="4394985"/>
            <a:ext cx="7613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4,05% 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762155" y="4967643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20429" y="4752199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2,88%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678031" y="1910891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8010175" y="1675362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93,08%</a:t>
            </a:r>
          </a:p>
        </p:txBody>
      </p:sp>
    </p:spTree>
    <p:extLst>
      <p:ext uri="{BB962C8B-B14F-4D97-AF65-F5344CB8AC3E}">
        <p14:creationId xmlns:p14="http://schemas.microsoft.com/office/powerpoint/2010/main" val="3433572747"/>
      </p:ext>
    </p:extLst>
  </p:cSld>
  <p:clrMapOvr>
    <a:masterClrMapping/>
  </p:clrMapOvr>
  <p:transition spd="slow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5382452"/>
              </p:ext>
            </p:extLst>
          </p:nvPr>
        </p:nvGraphicFramePr>
        <p:xfrm>
          <a:off x="0" y="980728"/>
          <a:ext cx="9144000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MOYENNES PAR ETABLISSEMENT DU 41</a:t>
            </a:r>
          </a:p>
        </p:txBody>
      </p:sp>
    </p:spTree>
    <p:extLst>
      <p:ext uri="{BB962C8B-B14F-4D97-AF65-F5344CB8AC3E}">
        <p14:creationId xmlns:p14="http://schemas.microsoft.com/office/powerpoint/2010/main" val="330481713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Inaptes Partiels -</a:t>
            </a: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9739121"/>
              </p:ext>
            </p:extLst>
          </p:nvPr>
        </p:nvGraphicFramePr>
        <p:xfrm>
          <a:off x="0" y="1678305"/>
          <a:ext cx="9144000" cy="5179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1469982"/>
      </p:ext>
    </p:extLst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1468669"/>
            <a:ext cx="9144793" cy="538933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EVOLUTION DES MOYENNES PAR ETABLISSEMENT DU 41</a:t>
            </a:r>
          </a:p>
        </p:txBody>
      </p:sp>
    </p:spTree>
    <p:extLst>
      <p:ext uri="{BB962C8B-B14F-4D97-AF65-F5344CB8AC3E}">
        <p14:creationId xmlns:p14="http://schemas.microsoft.com/office/powerpoint/2010/main" val="728045244"/>
      </p:ext>
    </p:extLst>
  </p:cSld>
  <p:clrMapOvr>
    <a:masterClrMapping/>
  </p:clrMapOvr>
  <p:transition spd="slow">
    <p:push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32" y="548680"/>
            <a:ext cx="8299805" cy="5837275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729517" y="4667228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65700" y="4427545"/>
            <a:ext cx="7613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4,05% 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762155" y="4944577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20429" y="4729133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2,88%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686612" y="2629483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8018756" y="2393954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93,08%</a:t>
            </a:r>
          </a:p>
        </p:txBody>
      </p:sp>
    </p:spTree>
    <p:extLst>
      <p:ext uri="{BB962C8B-B14F-4D97-AF65-F5344CB8AC3E}">
        <p14:creationId xmlns:p14="http://schemas.microsoft.com/office/powerpoint/2010/main" val="4041419917"/>
      </p:ext>
    </p:extLst>
  </p:cSld>
  <p:clrMapOvr>
    <a:masterClrMapping/>
  </p:clrMapOvr>
  <p:transition spd="slow">
    <p:push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0886424"/>
              </p:ext>
            </p:extLst>
          </p:nvPr>
        </p:nvGraphicFramePr>
        <p:xfrm>
          <a:off x="0" y="908720"/>
          <a:ext cx="9144000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0" y="18864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MOYENNES PAR ETABLISSEMENT DU 45</a:t>
            </a:r>
          </a:p>
        </p:txBody>
      </p:sp>
    </p:spTree>
    <p:extLst>
      <p:ext uri="{BB962C8B-B14F-4D97-AF65-F5344CB8AC3E}">
        <p14:creationId xmlns:p14="http://schemas.microsoft.com/office/powerpoint/2010/main" val="2710859623"/>
      </p:ext>
    </p:extLst>
  </p:cSld>
  <p:clrMapOvr>
    <a:masterClrMapping/>
  </p:clrMapOvr>
  <p:transition spd="slow">
    <p:push dir="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1499152"/>
            <a:ext cx="9144793" cy="535884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EVOLUTION DES MOYENNES PAR ETABLISSEMENT DU 45</a:t>
            </a:r>
          </a:p>
        </p:txBody>
      </p:sp>
    </p:spTree>
    <p:extLst>
      <p:ext uri="{BB962C8B-B14F-4D97-AF65-F5344CB8AC3E}">
        <p14:creationId xmlns:p14="http://schemas.microsoft.com/office/powerpoint/2010/main" val="3751755675"/>
      </p:ext>
    </p:extLst>
  </p:cSld>
  <p:clrMapOvr>
    <a:masterClrMapping/>
  </p:clrMapOvr>
  <p:transition spd="slow">
    <p:push dir="u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1419897"/>
            <a:ext cx="9144793" cy="543810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EVOLUTION DES MOYENNES PAR ETABLISSEMENT DU 45</a:t>
            </a:r>
          </a:p>
        </p:txBody>
      </p:sp>
    </p:spTree>
    <p:extLst>
      <p:ext uri="{BB962C8B-B14F-4D97-AF65-F5344CB8AC3E}">
        <p14:creationId xmlns:p14="http://schemas.microsoft.com/office/powerpoint/2010/main" val="613099730"/>
      </p:ext>
    </p:extLst>
  </p:cSld>
  <p:clrMapOvr>
    <a:masterClrMapping/>
  </p:clrMapOvr>
  <p:transition spd="slow">
    <p:push dir="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63" y="526349"/>
            <a:ext cx="8323871" cy="585497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678031" y="4671890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65700" y="4337816"/>
            <a:ext cx="7613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4,05% 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753574" y="4987703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11848" y="4772259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2,88%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678031" y="2668876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8010175" y="2433347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93,08%</a:t>
            </a:r>
          </a:p>
        </p:txBody>
      </p:sp>
    </p:spTree>
    <p:extLst>
      <p:ext uri="{BB962C8B-B14F-4D97-AF65-F5344CB8AC3E}">
        <p14:creationId xmlns:p14="http://schemas.microsoft.com/office/powerpoint/2010/main" val="1086027515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28" y="620688"/>
            <a:ext cx="8123274" cy="5713120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678031" y="4679808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65700" y="4345734"/>
            <a:ext cx="7613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4,05% 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753574" y="5132917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11848" y="4917473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2,88%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678031" y="2608146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8010175" y="2372617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93,08%</a:t>
            </a:r>
          </a:p>
        </p:txBody>
      </p:sp>
    </p:spTree>
    <p:extLst>
      <p:ext uri="{BB962C8B-B14F-4D97-AF65-F5344CB8AC3E}">
        <p14:creationId xmlns:p14="http://schemas.microsoft.com/office/powerpoint/2010/main" val="2865454070"/>
      </p:ext>
    </p:extLst>
  </p:cSld>
  <p:clrMapOvr>
    <a:masterClrMapping/>
  </p:clrMapOvr>
  <p:transition spd="slow">
    <p:push dir="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42" y="548680"/>
            <a:ext cx="8340486" cy="5865885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807426" y="4741541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595095" y="4407467"/>
            <a:ext cx="7613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4,05% 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807426" y="5048773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65700" y="4833329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2,88%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731883" y="2034916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8064027" y="1799387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93,08%</a:t>
            </a:r>
          </a:p>
        </p:txBody>
      </p:sp>
    </p:spTree>
    <p:extLst>
      <p:ext uri="{BB962C8B-B14F-4D97-AF65-F5344CB8AC3E}">
        <p14:creationId xmlns:p14="http://schemas.microsoft.com/office/powerpoint/2010/main" val="252913050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CAP / BEP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Epreuves Adaptées -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6523812"/>
              </p:ext>
            </p:extLst>
          </p:nvPr>
        </p:nvGraphicFramePr>
        <p:xfrm>
          <a:off x="0" y="1682115"/>
          <a:ext cx="9144000" cy="5175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2167021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A-IPR OT EP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2705</TotalTime>
  <Words>1979</Words>
  <Application>Microsoft Office PowerPoint</Application>
  <PresentationFormat>Affichage à l'écran (4:3)</PresentationFormat>
  <Paragraphs>591</Paragraphs>
  <Slides>87</Slides>
  <Notes>27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87</vt:i4>
      </vt:variant>
    </vt:vector>
  </HeadingPairs>
  <TitlesOfParts>
    <vt:vector size="99" baseType="lpstr">
      <vt:lpstr>Arial</vt:lpstr>
      <vt:lpstr>Arial Black</vt:lpstr>
      <vt:lpstr>Bodoni MT Condensed</vt:lpstr>
      <vt:lpstr>Calibri</vt:lpstr>
      <vt:lpstr>Cambria</vt:lpstr>
      <vt:lpstr>Courier New</vt:lpstr>
      <vt:lpstr>Franklin Gothic Book</vt:lpstr>
      <vt:lpstr>Microsoft Himalaya</vt:lpstr>
      <vt:lpstr>Times New Roman</vt:lpstr>
      <vt:lpstr>Wingdings</vt:lpstr>
      <vt:lpstr>Decatur</vt:lpstr>
      <vt:lpstr>IA-IPR OT EPS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</dc:creator>
  <cp:lastModifiedBy>LEBRETON</cp:lastModifiedBy>
  <cp:revision>189</cp:revision>
  <dcterms:created xsi:type="dcterms:W3CDTF">2015-05-13T20:54:38Z</dcterms:created>
  <dcterms:modified xsi:type="dcterms:W3CDTF">2016-06-12T11:19:40Z</dcterms:modified>
</cp:coreProperties>
</file>