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2.xml" ContentType="application/vnd.openxmlformats-officedocument.themeOverride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ppt/charts/chart12.xml" ContentType="application/vnd.openxmlformats-officedocument.drawingml.chart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charts/chart17.xml" ContentType="application/vnd.openxmlformats-officedocument.drawingml.chart+xml"/>
  <Override PartName="/ppt/theme/themeOverride9.xml" ContentType="application/vnd.openxmlformats-officedocument.themeOverride+xml"/>
  <Override PartName="/ppt/charts/chart18.xml" ContentType="application/vnd.openxmlformats-officedocument.drawingml.char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theme/themeOverride11.xml" ContentType="application/vnd.openxmlformats-officedocument.themeOverride+xml"/>
  <Override PartName="/ppt/charts/chart20.xml" ContentType="application/vnd.openxmlformats-officedocument.drawingml.chart+xml"/>
  <Override PartName="/ppt/theme/themeOverride12.xml" ContentType="application/vnd.openxmlformats-officedocument.themeOverride+xml"/>
  <Override PartName="/ppt/charts/chart21.xml" ContentType="application/vnd.openxmlformats-officedocument.drawingml.chart+xml"/>
  <Override PartName="/ppt/theme/themeOverride13.xml" ContentType="application/vnd.openxmlformats-officedocument.themeOverride+xml"/>
  <Override PartName="/ppt/charts/chart22.xml" ContentType="application/vnd.openxmlformats-officedocument.drawingml.chart+xml"/>
  <Override PartName="/ppt/theme/themeOverride14.xml" ContentType="application/vnd.openxmlformats-officedocument.themeOverride+xml"/>
  <Override PartName="/ppt/charts/chart23.xml" ContentType="application/vnd.openxmlformats-officedocument.drawingml.chart+xml"/>
  <Override PartName="/ppt/theme/themeOverride15.xml" ContentType="application/vnd.openxmlformats-officedocument.themeOverride+xml"/>
  <Override PartName="/ppt/charts/chart24.xml" ContentType="application/vnd.openxmlformats-officedocument.drawingml.chart+xml"/>
  <Override PartName="/ppt/theme/themeOverride16.xml" ContentType="application/vnd.openxmlformats-officedocument.themeOverride+xml"/>
  <Override PartName="/ppt/charts/chart25.xml" ContentType="application/vnd.openxmlformats-officedocument.drawingml.chart+xml"/>
  <Override PartName="/ppt/theme/themeOverride17.xml" ContentType="application/vnd.openxmlformats-officedocument.themeOverride+xml"/>
  <Override PartName="/ppt/charts/chart26.xml" ContentType="application/vnd.openxmlformats-officedocument.drawingml.chart+xml"/>
  <Override PartName="/ppt/theme/themeOverride18.xml" ContentType="application/vnd.openxmlformats-officedocument.themeOverride+xml"/>
  <Override PartName="/ppt/charts/chart27.xml" ContentType="application/vnd.openxmlformats-officedocument.drawingml.chart+xml"/>
  <Override PartName="/ppt/theme/themeOverride19.xml" ContentType="application/vnd.openxmlformats-officedocument.themeOverride+xml"/>
  <Override PartName="/ppt/charts/chart28.xml" ContentType="application/vnd.openxmlformats-officedocument.drawingml.chart+xml"/>
  <Override PartName="/ppt/theme/themeOverride20.xml" ContentType="application/vnd.openxmlformats-officedocument.themeOverride+xml"/>
  <Override PartName="/ppt/charts/chart29.xml" ContentType="application/vnd.openxmlformats-officedocument.drawingml.chart+xml"/>
  <Override PartName="/ppt/theme/themeOverride21.xml" ContentType="application/vnd.openxmlformats-officedocument.themeOverride+xml"/>
  <Override PartName="/ppt/charts/chart30.xml" ContentType="application/vnd.openxmlformats-officedocument.drawingml.chart+xml"/>
  <Override PartName="/ppt/theme/themeOverride22.xml" ContentType="application/vnd.openxmlformats-officedocument.themeOverride+xml"/>
  <Override PartName="/ppt/charts/chart31.xml" ContentType="application/vnd.openxmlformats-officedocument.drawingml.chart+xml"/>
  <Override PartName="/ppt/theme/themeOverride23.xml" ContentType="application/vnd.openxmlformats-officedocument.themeOverride+xml"/>
  <Override PartName="/ppt/charts/chart32.xml" ContentType="application/vnd.openxmlformats-officedocument.drawingml.chart+xml"/>
  <Override PartName="/ppt/theme/themeOverride24.xml" ContentType="application/vnd.openxmlformats-officedocument.themeOverride+xml"/>
  <Override PartName="/ppt/charts/chart33.xml" ContentType="application/vnd.openxmlformats-officedocument.drawingml.chart+xml"/>
  <Override PartName="/ppt/theme/themeOverride25.xml" ContentType="application/vnd.openxmlformats-officedocument.themeOverride+xml"/>
  <Override PartName="/ppt/charts/chart3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6.xml" ContentType="application/vnd.openxmlformats-officedocument.themeOverride+xml"/>
  <Override PartName="/ppt/charts/chart35.xml" ContentType="application/vnd.openxmlformats-officedocument.drawingml.chart+xml"/>
  <Override PartName="/ppt/theme/themeOverride27.xml" ContentType="application/vnd.openxmlformats-officedocument.themeOverride+xml"/>
  <Override PartName="/ppt/charts/chart36.xml" ContentType="application/vnd.openxmlformats-officedocument.drawingml.chart+xml"/>
  <Override PartName="/ppt/theme/themeOverride28.xml" ContentType="application/vnd.openxmlformats-officedocument.themeOverride+xml"/>
  <Override PartName="/ppt/charts/chart37.xml" ContentType="application/vnd.openxmlformats-officedocument.drawingml.chart+xml"/>
  <Override PartName="/ppt/theme/themeOverride29.xml" ContentType="application/vnd.openxmlformats-officedocument.themeOverride+xml"/>
  <Override PartName="/ppt/charts/chart38.xml" ContentType="application/vnd.openxmlformats-officedocument.drawingml.chart+xml"/>
  <Override PartName="/ppt/theme/themeOverride30.xml" ContentType="application/vnd.openxmlformats-officedocument.themeOverride+xml"/>
  <Override PartName="/ppt/charts/chart39.xml" ContentType="application/vnd.openxmlformats-officedocument.drawingml.chart+xml"/>
  <Override PartName="/ppt/theme/themeOverride31.xml" ContentType="application/vnd.openxmlformats-officedocument.themeOverride+xml"/>
  <Override PartName="/ppt/charts/chart40.xml" ContentType="application/vnd.openxmlformats-officedocument.drawingml.chart+xml"/>
  <Override PartName="/ppt/theme/themeOverride32.xml" ContentType="application/vnd.openxmlformats-officedocument.themeOverride+xml"/>
  <Override PartName="/ppt/charts/chart41.xml" ContentType="application/vnd.openxmlformats-officedocument.drawingml.chart+xml"/>
  <Override PartName="/ppt/theme/themeOverride33.xml" ContentType="application/vnd.openxmlformats-officedocument.themeOverride+xml"/>
  <Override PartName="/ppt/charts/chart42.xml" ContentType="application/vnd.openxmlformats-officedocument.drawingml.chart+xml"/>
  <Override PartName="/ppt/theme/themeOverride34.xml" ContentType="application/vnd.openxmlformats-officedocument.themeOverride+xml"/>
  <Override PartName="/ppt/charts/chart43.xml" ContentType="application/vnd.openxmlformats-officedocument.drawingml.chart+xml"/>
  <Override PartName="/ppt/theme/themeOverride35.xml" ContentType="application/vnd.openxmlformats-officedocument.themeOverride+xml"/>
  <Override PartName="/ppt/charts/chart44.xml" ContentType="application/vnd.openxmlformats-officedocument.drawingml.chart+xml"/>
  <Override PartName="/ppt/theme/themeOverride36.xml" ContentType="application/vnd.openxmlformats-officedocument.themeOverride+xml"/>
  <Override PartName="/ppt/charts/chart45.xml" ContentType="application/vnd.openxmlformats-officedocument.drawingml.chart+xml"/>
  <Override PartName="/ppt/theme/themeOverride37.xml" ContentType="application/vnd.openxmlformats-officedocument.themeOverride+xml"/>
  <Override PartName="/ppt/charts/chart46.xml" ContentType="application/vnd.openxmlformats-officedocument.drawingml.chart+xml"/>
  <Override PartName="/ppt/theme/themeOverride38.xml" ContentType="application/vnd.openxmlformats-officedocument.themeOverride+xml"/>
  <Override PartName="/ppt/charts/chart47.xml" ContentType="application/vnd.openxmlformats-officedocument.drawingml.chart+xml"/>
  <Override PartName="/ppt/theme/themeOverride39.xml" ContentType="application/vnd.openxmlformats-officedocument.themeOverride+xml"/>
  <Override PartName="/ppt/charts/chart48.xml" ContentType="application/vnd.openxmlformats-officedocument.drawingml.chart+xml"/>
  <Override PartName="/ppt/theme/themeOverride40.xml" ContentType="application/vnd.openxmlformats-officedocument.themeOverride+xml"/>
  <Override PartName="/ppt/charts/chart49.xml" ContentType="application/vnd.openxmlformats-officedocument.drawingml.chart+xml"/>
  <Override PartName="/ppt/theme/themeOverride41.xml" ContentType="application/vnd.openxmlformats-officedocument.themeOverride+xml"/>
  <Override PartName="/ppt/charts/chart50.xml" ContentType="application/vnd.openxmlformats-officedocument.drawingml.chart+xml"/>
  <Override PartName="/ppt/theme/themeOverride42.xml" ContentType="application/vnd.openxmlformats-officedocument.themeOverride+xml"/>
  <Override PartName="/ppt/charts/chart51.xml" ContentType="application/vnd.openxmlformats-officedocument.drawingml.chart+xml"/>
  <Override PartName="/ppt/theme/themeOverride43.xml" ContentType="application/vnd.openxmlformats-officedocument.themeOverride+xml"/>
  <Override PartName="/ppt/charts/chart52.xml" ContentType="application/vnd.openxmlformats-officedocument.drawingml.chart+xml"/>
  <Override PartName="/ppt/theme/themeOverride44.xml" ContentType="application/vnd.openxmlformats-officedocument.themeOverride+xml"/>
  <Override PartName="/ppt/charts/chart53.xml" ContentType="application/vnd.openxmlformats-officedocument.drawingml.chart+xml"/>
  <Override PartName="/ppt/theme/themeOverride45.xml" ContentType="application/vnd.openxmlformats-officedocument.themeOverride+xml"/>
  <Override PartName="/ppt/charts/chart54.xml" ContentType="application/vnd.openxmlformats-officedocument.drawingml.chart+xml"/>
  <Override PartName="/ppt/theme/themeOverride46.xml" ContentType="application/vnd.openxmlformats-officedocument.themeOverride+xml"/>
  <Override PartName="/ppt/charts/chart55.xml" ContentType="application/vnd.openxmlformats-officedocument.drawingml.chart+xml"/>
  <Override PartName="/ppt/theme/themeOverride47.xml" ContentType="application/vnd.openxmlformats-officedocument.themeOverride+xml"/>
  <Override PartName="/ppt/charts/chart56.xml" ContentType="application/vnd.openxmlformats-officedocument.drawingml.chart+xml"/>
  <Override PartName="/ppt/theme/themeOverride48.xml" ContentType="application/vnd.openxmlformats-officedocument.themeOverride+xml"/>
  <Override PartName="/ppt/charts/chart57.xml" ContentType="application/vnd.openxmlformats-officedocument.drawingml.chart+xml"/>
  <Override PartName="/ppt/theme/themeOverride49.xml" ContentType="application/vnd.openxmlformats-officedocument.themeOverride+xml"/>
  <Override PartName="/ppt/charts/chart58.xml" ContentType="application/vnd.openxmlformats-officedocument.drawingml.chart+xml"/>
  <Override PartName="/ppt/theme/themeOverride50.xml" ContentType="application/vnd.openxmlformats-officedocument.themeOverride+xml"/>
  <Override PartName="/ppt/charts/chart59.xml" ContentType="application/vnd.openxmlformats-officedocument.drawingml.chart+xml"/>
  <Override PartName="/ppt/theme/themeOverride51.xml" ContentType="application/vnd.openxmlformats-officedocument.themeOverride+xml"/>
  <Override PartName="/ppt/charts/chart60.xml" ContentType="application/vnd.openxmlformats-officedocument.drawingml.chart+xml"/>
  <Override PartName="/ppt/theme/themeOverride52.xml" ContentType="application/vnd.openxmlformats-officedocument.themeOverride+xml"/>
  <Override PartName="/ppt/charts/chart61.xml" ContentType="application/vnd.openxmlformats-officedocument.drawingml.chart+xml"/>
  <Override PartName="/ppt/theme/themeOverride53.xml" ContentType="application/vnd.openxmlformats-officedocument.themeOverride+xml"/>
  <Override PartName="/ppt/charts/chart62.xml" ContentType="application/vnd.openxmlformats-officedocument.drawingml.chart+xml"/>
  <Override PartName="/ppt/theme/themeOverride54.xml" ContentType="application/vnd.openxmlformats-officedocument.themeOverride+xml"/>
  <Override PartName="/ppt/charts/chart63.xml" ContentType="application/vnd.openxmlformats-officedocument.drawingml.chart+xml"/>
  <Override PartName="/ppt/theme/themeOverride55.xml" ContentType="application/vnd.openxmlformats-officedocument.themeOverride+xml"/>
  <Override PartName="/ppt/charts/chart64.xml" ContentType="application/vnd.openxmlformats-officedocument.drawingml.chart+xml"/>
  <Override PartName="/ppt/theme/themeOverride56.xml" ContentType="application/vnd.openxmlformats-officedocument.themeOverride+xml"/>
  <Override PartName="/ppt/charts/chart65.xml" ContentType="application/vnd.openxmlformats-officedocument.drawingml.chart+xml"/>
  <Override PartName="/ppt/theme/themeOverride57.xml" ContentType="application/vnd.openxmlformats-officedocument.themeOverride+xml"/>
  <Override PartName="/ppt/charts/chart66.xml" ContentType="application/vnd.openxmlformats-officedocument.drawingml.chart+xml"/>
  <Override PartName="/ppt/theme/themeOverride58.xml" ContentType="application/vnd.openxmlformats-officedocument.themeOverride+xml"/>
  <Override PartName="/ppt/charts/chart67.xml" ContentType="application/vnd.openxmlformats-officedocument.drawingml.chart+xml"/>
  <Override PartName="/ppt/theme/themeOverride59.xml" ContentType="application/vnd.openxmlformats-officedocument.themeOverride+xml"/>
  <Override PartName="/ppt/charts/chart68.xml" ContentType="application/vnd.openxmlformats-officedocument.drawingml.chart+xml"/>
  <Override PartName="/ppt/theme/themeOverride60.xml" ContentType="application/vnd.openxmlformats-officedocument.themeOverride+xml"/>
  <Override PartName="/ppt/charts/chart69.xml" ContentType="application/vnd.openxmlformats-officedocument.drawingml.chart+xml"/>
  <Override PartName="/ppt/theme/themeOverride61.xml" ContentType="application/vnd.openxmlformats-officedocument.themeOverride+xml"/>
  <Override PartName="/ppt/charts/chart70.xml" ContentType="application/vnd.openxmlformats-officedocument.drawingml.chart+xml"/>
  <Override PartName="/ppt/theme/themeOverride62.xml" ContentType="application/vnd.openxmlformats-officedocument.themeOverride+xml"/>
  <Override PartName="/ppt/notesSlides/notesSlide1.xml" ContentType="application/vnd.openxmlformats-officedocument.presentationml.notesSlide+xml"/>
  <Override PartName="/ppt/charts/chart7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2"/>
  </p:notesMasterIdLst>
  <p:sldIdLst>
    <p:sldId id="256" r:id="rId3"/>
    <p:sldId id="258" r:id="rId4"/>
    <p:sldId id="259" r:id="rId5"/>
    <p:sldId id="267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334" r:id="rId18"/>
    <p:sldId id="335" r:id="rId19"/>
    <p:sldId id="336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37" r:id="rId32"/>
    <p:sldId id="284" r:id="rId33"/>
    <p:sldId id="285" r:id="rId34"/>
    <p:sldId id="286" r:id="rId35"/>
    <p:sldId id="287" r:id="rId36"/>
    <p:sldId id="338" r:id="rId37"/>
    <p:sldId id="288" r:id="rId38"/>
    <p:sldId id="289" r:id="rId39"/>
    <p:sldId id="290" r:id="rId40"/>
    <p:sldId id="291" r:id="rId41"/>
    <p:sldId id="339" r:id="rId42"/>
    <p:sldId id="292" r:id="rId43"/>
    <p:sldId id="293" r:id="rId44"/>
    <p:sldId id="294" r:id="rId45"/>
    <p:sldId id="342" r:id="rId46"/>
    <p:sldId id="343" r:id="rId47"/>
    <p:sldId id="344" r:id="rId48"/>
    <p:sldId id="380" r:id="rId49"/>
    <p:sldId id="381" r:id="rId50"/>
    <p:sldId id="345" r:id="rId51"/>
    <p:sldId id="346" r:id="rId52"/>
    <p:sldId id="340" r:id="rId53"/>
    <p:sldId id="304" r:id="rId54"/>
    <p:sldId id="305" r:id="rId55"/>
    <p:sldId id="306" r:id="rId56"/>
    <p:sldId id="307" r:id="rId57"/>
    <p:sldId id="382" r:id="rId58"/>
    <p:sldId id="383" r:id="rId59"/>
    <p:sldId id="384" r:id="rId60"/>
    <p:sldId id="341" r:id="rId61"/>
    <p:sldId id="434" r:id="rId62"/>
    <p:sldId id="435" r:id="rId63"/>
    <p:sldId id="436" r:id="rId64"/>
    <p:sldId id="429" r:id="rId65"/>
    <p:sldId id="413" r:id="rId66"/>
    <p:sldId id="414" r:id="rId67"/>
    <p:sldId id="415" r:id="rId68"/>
    <p:sldId id="416" r:id="rId69"/>
    <p:sldId id="430" r:id="rId70"/>
    <p:sldId id="417" r:id="rId71"/>
    <p:sldId id="418" r:id="rId72"/>
    <p:sldId id="419" r:id="rId73"/>
    <p:sldId id="431" r:id="rId74"/>
    <p:sldId id="420" r:id="rId75"/>
    <p:sldId id="421" r:id="rId76"/>
    <p:sldId id="422" r:id="rId77"/>
    <p:sldId id="423" r:id="rId78"/>
    <p:sldId id="424" r:id="rId79"/>
    <p:sldId id="425" r:id="rId80"/>
    <p:sldId id="432" r:id="rId81"/>
    <p:sldId id="426" r:id="rId82"/>
    <p:sldId id="427" r:id="rId83"/>
    <p:sldId id="428" r:id="rId84"/>
    <p:sldId id="433" r:id="rId85"/>
    <p:sldId id="385" r:id="rId86"/>
    <p:sldId id="386" r:id="rId87"/>
    <p:sldId id="387" r:id="rId88"/>
    <p:sldId id="388" r:id="rId89"/>
    <p:sldId id="389" r:id="rId90"/>
    <p:sldId id="390" r:id="rId9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66CC"/>
    <a:srgbClr val="E37DDC"/>
    <a:srgbClr val="F8ECF7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65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0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2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3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4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5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6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7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8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9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0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2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23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24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5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8.xlsx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27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28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29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30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3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32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33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34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7.xlsx"/><Relationship Id="rId1" Type="http://schemas.openxmlformats.org/officeDocument/2006/relationships/themeOverride" Target="../theme/themeOverride35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.xlsx"/><Relationship Id="rId1" Type="http://schemas.openxmlformats.org/officeDocument/2006/relationships/themeOverride" Target="../theme/themeOverride36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.xlsx"/><Relationship Id="rId1" Type="http://schemas.openxmlformats.org/officeDocument/2006/relationships/themeOverride" Target="../theme/themeOverride37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38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1.xlsx"/><Relationship Id="rId1" Type="http://schemas.openxmlformats.org/officeDocument/2006/relationships/themeOverride" Target="../theme/themeOverride39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2.xlsx"/><Relationship Id="rId1" Type="http://schemas.openxmlformats.org/officeDocument/2006/relationships/themeOverride" Target="../theme/themeOverride40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4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pro.xlsm" TargetMode="External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4.xlsx"/><Relationship Id="rId1" Type="http://schemas.openxmlformats.org/officeDocument/2006/relationships/themeOverride" Target="../theme/themeOverride42.xml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5.xlsx"/><Relationship Id="rId1" Type="http://schemas.openxmlformats.org/officeDocument/2006/relationships/themeOverride" Target="../theme/themeOverride43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6.xlsx"/><Relationship Id="rId1" Type="http://schemas.openxmlformats.org/officeDocument/2006/relationships/themeOverride" Target="../theme/themeOverride44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7.xlsx"/><Relationship Id="rId1" Type="http://schemas.openxmlformats.org/officeDocument/2006/relationships/themeOverride" Target="../theme/themeOverride45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8.xlsx"/><Relationship Id="rId1" Type="http://schemas.openxmlformats.org/officeDocument/2006/relationships/themeOverride" Target="../theme/themeOverride46.xml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9.xlsx"/><Relationship Id="rId1" Type="http://schemas.openxmlformats.org/officeDocument/2006/relationships/themeOverride" Target="../theme/themeOverride47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0.xlsx"/><Relationship Id="rId1" Type="http://schemas.openxmlformats.org/officeDocument/2006/relationships/themeOverride" Target="../theme/themeOverride48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49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2.xlsx"/><Relationship Id="rId1" Type="http://schemas.openxmlformats.org/officeDocument/2006/relationships/themeOverride" Target="../theme/themeOverride50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3.xlsx"/><Relationship Id="rId1" Type="http://schemas.openxmlformats.org/officeDocument/2006/relationships/themeOverride" Target="../theme/themeOverride5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pro.xlsm" TargetMode="External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4.xlsx"/><Relationship Id="rId1" Type="http://schemas.openxmlformats.org/officeDocument/2006/relationships/themeOverride" Target="../theme/themeOverride52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5.xlsx"/><Relationship Id="rId1" Type="http://schemas.openxmlformats.org/officeDocument/2006/relationships/themeOverride" Target="../theme/themeOverride53.xm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6.xlsx"/><Relationship Id="rId1" Type="http://schemas.openxmlformats.org/officeDocument/2006/relationships/themeOverride" Target="../theme/themeOverride54.xml"/></Relationships>
</file>

<file path=ppt/charts/_rels/chart6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7.xlsx"/><Relationship Id="rId1" Type="http://schemas.openxmlformats.org/officeDocument/2006/relationships/themeOverride" Target="../theme/themeOverride55.xml"/></Relationships>
</file>

<file path=ppt/charts/_rels/chart6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8.xlsx"/><Relationship Id="rId1" Type="http://schemas.openxmlformats.org/officeDocument/2006/relationships/themeOverride" Target="../theme/themeOverride56.xm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9.xlsx"/><Relationship Id="rId1" Type="http://schemas.openxmlformats.org/officeDocument/2006/relationships/themeOverride" Target="../theme/themeOverride57.xml"/></Relationships>
</file>

<file path=ppt/charts/_rels/chart6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0.xlsx"/><Relationship Id="rId1" Type="http://schemas.openxmlformats.org/officeDocument/2006/relationships/themeOverride" Target="../theme/themeOverride58.xml"/></Relationships>
</file>

<file path=ppt/charts/_rels/chart6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1.xlsx"/><Relationship Id="rId1" Type="http://schemas.openxmlformats.org/officeDocument/2006/relationships/themeOverride" Target="../theme/themeOverride59.xml"/></Relationships>
</file>

<file path=ppt/charts/_rels/chart6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2.xlsx"/><Relationship Id="rId1" Type="http://schemas.openxmlformats.org/officeDocument/2006/relationships/themeOverride" Target="../theme/themeOverride60.xml"/></Relationships>
</file>

<file path=ppt/charts/_rels/chart6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3.xlsx"/><Relationship Id="rId1" Type="http://schemas.openxmlformats.org/officeDocument/2006/relationships/themeOverride" Target="../theme/themeOverride6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pro.xlsm" TargetMode="External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4.xlsx"/><Relationship Id="rId1" Type="http://schemas.openxmlformats.org/officeDocument/2006/relationships/themeOverride" Target="../theme/themeOverride62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BRETON\Desktop\EXAMENS\ANNEE%20EN%20COURS\VOIE%20PRO\creation%20fili&#232;re%20pro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BRETON\Desktop\EXAMENS\ANNEE%20EN%20COURS\VOIE%20PRO\creation%20fili&#232;re%20pro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BRETON\Desktop\EXAMENS\ANNEE%20EN%20COURS\VOIE%20PRO\creation%20fili&#232;re%20pro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BRETON\Desktop\EXAMENS\ANNEE%20EN%20COURS\VOIE%20PRO\creation%20fili&#232;re%20pro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BRETON\Desktop\EXAMENS\ANNEE%20EN%20COURS\VOIE%20PRO\creation%20fili&#232;re%20pro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EBRETON\Desktop\EXAMENS\ANNEE%20EN%20COURS\VOIE%20PRO\creation%20fili&#232;re%20pro.xlsm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BRETON\Desktop\EXAMENS\ANNEE%20EN%20COURS\VOIE%20PRO\creation%20fili&#232;re%20pro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Effectifs F</c:v>
          </c:tx>
          <c:spPr>
            <a:solidFill>
              <a:srgbClr val="E06ACF"/>
            </a:solidFill>
            <a:ln w="25400" cap="flat" cmpd="sng" algn="ctr">
              <a:solidFill>
                <a:srgbClr val="D638BF"/>
              </a:solidFill>
              <a:prstDash val="solid"/>
            </a:ln>
            <a:effectLst/>
          </c:spPr>
          <c:invertIfNegative val="0"/>
          <c:cat>
            <c:multiLvlStrRef>
              <c:f>#REF!</c:f>
            </c:multiLvlStrRef>
          </c:cat>
          <c:val>
            <c:numRef>
              <c:f>GENERALITES!$E$35:$E$45</c:f>
              <c:numCache>
                <c:formatCode>General</c:formatCode>
                <c:ptCount val="11"/>
                <c:pt idx="0">
                  <c:v>1306</c:v>
                </c:pt>
                <c:pt idx="1">
                  <c:v>1283</c:v>
                </c:pt>
                <c:pt idx="2">
                  <c:v>1413</c:v>
                </c:pt>
                <c:pt idx="3">
                  <c:v>1397</c:v>
                </c:pt>
                <c:pt idx="4">
                  <c:v>1461</c:v>
                </c:pt>
                <c:pt idx="5">
                  <c:v>2222</c:v>
                </c:pt>
                <c:pt idx="6">
                  <c:v>2503</c:v>
                </c:pt>
                <c:pt idx="7">
                  <c:v>1951</c:v>
                </c:pt>
                <c:pt idx="8">
                  <c:v>2731</c:v>
                </c:pt>
                <c:pt idx="9">
                  <c:v>2639</c:v>
                </c:pt>
                <c:pt idx="10">
                  <c:v>2687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AC-4F2F-8ED6-6A915BED244F}"/>
            </c:ext>
          </c:extLst>
        </c:ser>
        <c:ser>
          <c:idx val="1"/>
          <c:order val="1"/>
          <c:tx>
            <c:v>Effectifs G</c:v>
          </c:tx>
          <c:spPr>
            <a:solidFill>
              <a:schemeClr val="accent1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multiLvlStrRef>
              <c:f>#REF!</c:f>
            </c:multiLvlStrRef>
          </c:cat>
          <c:val>
            <c:numRef>
              <c:f>GENERALITES!$I$35:$I$45</c:f>
              <c:numCache>
                <c:formatCode>General</c:formatCode>
                <c:ptCount val="11"/>
                <c:pt idx="0">
                  <c:v>1735</c:v>
                </c:pt>
                <c:pt idx="1">
                  <c:v>1841</c:v>
                </c:pt>
                <c:pt idx="2">
                  <c:v>1805</c:v>
                </c:pt>
                <c:pt idx="3">
                  <c:v>1843</c:v>
                </c:pt>
                <c:pt idx="4">
                  <c:v>1916</c:v>
                </c:pt>
                <c:pt idx="5">
                  <c:v>2993</c:v>
                </c:pt>
                <c:pt idx="6">
                  <c:v>3761</c:v>
                </c:pt>
                <c:pt idx="7">
                  <c:v>3062</c:v>
                </c:pt>
                <c:pt idx="8">
                  <c:v>3177</c:v>
                </c:pt>
                <c:pt idx="9">
                  <c:v>3345</c:v>
                </c:pt>
                <c:pt idx="10">
                  <c:v>3290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AC-4F2F-8ED6-6A915BED2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150592"/>
        <c:axId val="214780736"/>
      </c:barChart>
      <c:lineChart>
        <c:grouping val="standard"/>
        <c:varyColors val="0"/>
        <c:ser>
          <c:idx val="2"/>
          <c:order val="2"/>
          <c:tx>
            <c:v>Moyennes F</c:v>
          </c:tx>
          <c:spPr>
            <a:ln>
              <a:solidFill>
                <a:srgbClr val="FF99FF"/>
              </a:solidFill>
            </a:ln>
          </c:spPr>
          <c:marker>
            <c:symbol val="none"/>
          </c:marker>
          <c:cat>
            <c:numRef>
              <c:f>GENERALITES!$A$35:$A$45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GENERALITES!$G$35:$G$45</c:f>
              <c:numCache>
                <c:formatCode>General</c:formatCode>
                <c:ptCount val="11"/>
                <c:pt idx="0">
                  <c:v>11.22</c:v>
                </c:pt>
                <c:pt idx="1">
                  <c:v>11.83</c:v>
                </c:pt>
                <c:pt idx="2">
                  <c:v>11.8</c:v>
                </c:pt>
                <c:pt idx="3">
                  <c:v>11.98</c:v>
                </c:pt>
                <c:pt idx="4">
                  <c:v>12</c:v>
                </c:pt>
                <c:pt idx="5">
                  <c:v>12</c:v>
                </c:pt>
                <c:pt idx="6">
                  <c:v>12.229284525790355</c:v>
                </c:pt>
                <c:pt idx="7">
                  <c:v>12.108848207475214</c:v>
                </c:pt>
                <c:pt idx="8">
                  <c:v>12.505746969903303</c:v>
                </c:pt>
                <c:pt idx="9">
                  <c:v>12.524742841256566</c:v>
                </c:pt>
                <c:pt idx="10">
                  <c:v>12.706336469286086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AC-4F2F-8ED6-6A915BED244F}"/>
            </c:ext>
          </c:extLst>
        </c:ser>
        <c:ser>
          <c:idx val="3"/>
          <c:order val="3"/>
          <c:tx>
            <c:v>Moyennes G</c:v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GENERALITES!$A$35:$A$45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GENERALITES!$K$35:$K$45</c:f>
              <c:numCache>
                <c:formatCode>General</c:formatCode>
                <c:ptCount val="11"/>
                <c:pt idx="0">
                  <c:v>12.82</c:v>
                </c:pt>
                <c:pt idx="1">
                  <c:v>13.08</c:v>
                </c:pt>
                <c:pt idx="2">
                  <c:v>13.08</c:v>
                </c:pt>
                <c:pt idx="3">
                  <c:v>13.09</c:v>
                </c:pt>
                <c:pt idx="4">
                  <c:v>13.3</c:v>
                </c:pt>
                <c:pt idx="5">
                  <c:v>13.1</c:v>
                </c:pt>
                <c:pt idx="6">
                  <c:v>13.091530612244883</c:v>
                </c:pt>
                <c:pt idx="7">
                  <c:v>13.12610123428829</c:v>
                </c:pt>
                <c:pt idx="8">
                  <c:v>13.176989600437899</c:v>
                </c:pt>
                <c:pt idx="9">
                  <c:v>13.16540417142267</c:v>
                </c:pt>
                <c:pt idx="10">
                  <c:v>13.401785336995546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AC-4F2F-8ED6-6A915BED2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711296"/>
        <c:axId val="214780160"/>
      </c:lineChart>
      <c:catAx>
        <c:axId val="21471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780160"/>
        <c:crosses val="autoZero"/>
        <c:auto val="1"/>
        <c:lblAlgn val="ctr"/>
        <c:lblOffset val="100"/>
        <c:noMultiLvlLbl val="0"/>
      </c:catAx>
      <c:valAx>
        <c:axId val="214780160"/>
        <c:scaling>
          <c:orientation val="minMax"/>
          <c:max val="13.5"/>
          <c:min val="9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711296"/>
        <c:crosses val="autoZero"/>
        <c:crossBetween val="between"/>
      </c:valAx>
      <c:valAx>
        <c:axId val="21478073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15150592"/>
        <c:crosses val="max"/>
        <c:crossBetween val="between"/>
      </c:valAx>
      <c:catAx>
        <c:axId val="21515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4780736"/>
        <c:crosses val="autoZero"/>
        <c:auto val="1"/>
        <c:lblAlgn val="ctr"/>
        <c:lblOffset val="100"/>
        <c:noMultiLvlLbl val="0"/>
      </c:catAx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pro.xlsm]p10-20!Tableau croisé dynamique4</c:name>
    <c:fmtId val="23"/>
  </c:pivotSource>
  <c:chart>
    <c:autoTitleDeleted val="1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'p10-20'!$N$34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'p10-20'!$N$35:$N$40</c:f>
              <c:numCache>
                <c:formatCode>0.00%</c:formatCode>
                <c:ptCount val="5"/>
                <c:pt idx="0">
                  <c:v>0.24234105633029537</c:v>
                </c:pt>
                <c:pt idx="1">
                  <c:v>7.3569781486768418E-2</c:v>
                </c:pt>
                <c:pt idx="2">
                  <c:v>7.6314922587020967E-2</c:v>
                </c:pt>
                <c:pt idx="3">
                  <c:v>0.54386735478203585</c:v>
                </c:pt>
                <c:pt idx="4">
                  <c:v>6.3906884813879433E-2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A0-4103-8ECA-A5E5D3185318}"/>
            </c:ext>
          </c:extLst>
        </c:ser>
        <c:ser>
          <c:idx val="1"/>
          <c:order val="1"/>
          <c:tx>
            <c:strRef>
              <c:f>'p10-20'!$O$34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'p10-20'!$O$35:$O$40</c:f>
              <c:numCache>
                <c:formatCode>0.00%</c:formatCode>
                <c:ptCount val="5"/>
                <c:pt idx="0">
                  <c:v>0.19719282098481361</c:v>
                </c:pt>
                <c:pt idx="1">
                  <c:v>8.6746433502070869E-2</c:v>
                </c:pt>
                <c:pt idx="2">
                  <c:v>7.9728485964104923E-2</c:v>
                </c:pt>
                <c:pt idx="3">
                  <c:v>0.55717901518637825</c:v>
                </c:pt>
                <c:pt idx="4">
                  <c:v>7.9153244362632311E-2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A0-4103-8ECA-A5E5D3185318}"/>
            </c:ext>
          </c:extLst>
        </c:ser>
        <c:ser>
          <c:idx val="2"/>
          <c:order val="2"/>
          <c:tx>
            <c:strRef>
              <c:f>'p10-20'!$P$34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'p10-20'!$P$35:$P$40</c:f>
              <c:numCache>
                <c:formatCode>0.00%</c:formatCode>
                <c:ptCount val="5"/>
                <c:pt idx="0">
                  <c:v>0.23691157061152701</c:v>
                </c:pt>
                <c:pt idx="1">
                  <c:v>6.9511658600967891E-2</c:v>
                </c:pt>
                <c:pt idx="2">
                  <c:v>6.6322041355037401E-2</c:v>
                </c:pt>
                <c:pt idx="3">
                  <c:v>0.53519577650681915</c:v>
                </c:pt>
                <c:pt idx="4">
                  <c:v>9.2058952925648918E-2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A0-4103-8ECA-A5E5D3185318}"/>
            </c:ext>
          </c:extLst>
        </c:ser>
        <c:ser>
          <c:idx val="3"/>
          <c:order val="3"/>
          <c:tx>
            <c:strRef>
              <c:f>'p10-20'!$Q$34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'p10-20'!$Q$35:$Q$40</c:f>
              <c:numCache>
                <c:formatCode>0.00%</c:formatCode>
                <c:ptCount val="5"/>
                <c:pt idx="0">
                  <c:v>0.24246284501061571</c:v>
                </c:pt>
                <c:pt idx="1">
                  <c:v>6.8259023354564755E-2</c:v>
                </c:pt>
                <c:pt idx="2">
                  <c:v>6.2526539278131635E-2</c:v>
                </c:pt>
                <c:pt idx="3">
                  <c:v>0.54469214437367308</c:v>
                </c:pt>
                <c:pt idx="4">
                  <c:v>8.2059447983014858E-2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A0-4103-8ECA-A5E5D3185318}"/>
            </c:ext>
          </c:extLst>
        </c:ser>
        <c:ser>
          <c:idx val="4"/>
          <c:order val="4"/>
          <c:tx>
            <c:strRef>
              <c:f>'p10-20'!$R$34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'p10-20'!$R$35:$R$40</c:f>
              <c:numCache>
                <c:formatCode>0.00%</c:formatCode>
                <c:ptCount val="5"/>
                <c:pt idx="0">
                  <c:v>0.24225815291860783</c:v>
                </c:pt>
                <c:pt idx="1">
                  <c:v>9.5231570293231024E-2</c:v>
                </c:pt>
                <c:pt idx="2">
                  <c:v>7.337626747053988E-2</c:v>
                </c:pt>
                <c:pt idx="3">
                  <c:v>0.42593861331871746</c:v>
                </c:pt>
                <c:pt idx="4">
                  <c:v>0.16319539599890381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A0-4103-8ECA-A5E5D3185318}"/>
            </c:ext>
          </c:extLst>
        </c:ser>
        <c:ser>
          <c:idx val="5"/>
          <c:order val="5"/>
          <c:tx>
            <c:strRef>
              <c:f>'p10-20'!$S$34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'p10-20'!$S$35:$S$40</c:f>
              <c:numCache>
                <c:formatCode>0.00%</c:formatCode>
                <c:ptCount val="5"/>
                <c:pt idx="0">
                  <c:v>0.27291397723271915</c:v>
                </c:pt>
                <c:pt idx="1">
                  <c:v>0.10356765637835935</c:v>
                </c:pt>
                <c:pt idx="2">
                  <c:v>7.9450768689121001E-2</c:v>
                </c:pt>
                <c:pt idx="3">
                  <c:v>0.32742635840863749</c:v>
                </c:pt>
                <c:pt idx="4">
                  <c:v>0.216641239291163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5A0-4103-8ECA-A5E5D3185318}"/>
            </c:ext>
          </c:extLst>
        </c:ser>
        <c:ser>
          <c:idx val="6"/>
          <c:order val="6"/>
          <c:tx>
            <c:strRef>
              <c:f>'p10-20'!$T$34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'p10-20'!$T$35:$T$40</c:f>
              <c:numCache>
                <c:formatCode>0.00%</c:formatCode>
                <c:ptCount val="5"/>
                <c:pt idx="0">
                  <c:v>0.23758068680763245</c:v>
                </c:pt>
                <c:pt idx="1">
                  <c:v>0.10244176536798477</c:v>
                </c:pt>
                <c:pt idx="2">
                  <c:v>9.072411060333252E-2</c:v>
                </c:pt>
                <c:pt idx="3">
                  <c:v>0.32206004858016968</c:v>
                </c:pt>
                <c:pt idx="4">
                  <c:v>0.24719338119029999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5A0-4103-8ECA-A5E5D3185318}"/>
            </c:ext>
          </c:extLst>
        </c:ser>
        <c:ser>
          <c:idx val="7"/>
          <c:order val="7"/>
          <c:tx>
            <c:strRef>
              <c:f>'p10-20'!$U$34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'p10-20'!$U$35:$U$40</c:f>
              <c:numCache>
                <c:formatCode>0.00%</c:formatCode>
                <c:ptCount val="5"/>
                <c:pt idx="0">
                  <c:v>0.21393686718284693</c:v>
                </c:pt>
                <c:pt idx="1">
                  <c:v>0.10184633710541989</c:v>
                </c:pt>
                <c:pt idx="2">
                  <c:v>0.10119118522930316</c:v>
                </c:pt>
                <c:pt idx="3">
                  <c:v>0.31637879690291842</c:v>
                </c:pt>
                <c:pt idx="4">
                  <c:v>0.26664681357951159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5A0-4103-8ECA-A5E5D3185318}"/>
            </c:ext>
          </c:extLst>
        </c:ser>
        <c:ser>
          <c:idx val="8"/>
          <c:order val="8"/>
          <c:tx>
            <c:strRef>
              <c:f>'p10-20'!$V$34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'p10-20'!$V$35:$V$40</c:f>
              <c:numCache>
                <c:formatCode>0.00%</c:formatCode>
                <c:ptCount val="5"/>
                <c:pt idx="0">
                  <c:v>0.22655519176800748</c:v>
                </c:pt>
                <c:pt idx="1">
                  <c:v>0.11962114125350795</c:v>
                </c:pt>
                <c:pt idx="2">
                  <c:v>9.6644059869036486E-2</c:v>
                </c:pt>
                <c:pt idx="3">
                  <c:v>0.2974158091674462</c:v>
                </c:pt>
                <c:pt idx="4">
                  <c:v>0.25976379794200188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5A0-4103-8ECA-A5E5D3185318}"/>
            </c:ext>
          </c:extLst>
        </c:ser>
        <c:ser>
          <c:idx val="9"/>
          <c:order val="9"/>
          <c:tx>
            <c:strRef>
              <c:f>'p10-20'!$W$34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'p10-20'!$M$35:$M$40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'p10-20'!$W$35:$W$40</c:f>
              <c:numCache>
                <c:formatCode>0.00%</c:formatCode>
                <c:ptCount val="5"/>
                <c:pt idx="0">
                  <c:v>0.20931176436481708</c:v>
                </c:pt>
                <c:pt idx="1">
                  <c:v>0.13167507392590017</c:v>
                </c:pt>
                <c:pt idx="2">
                  <c:v>0.10065518640923059</c:v>
                </c:pt>
                <c:pt idx="3">
                  <c:v>0.30370499217255176</c:v>
                </c:pt>
                <c:pt idx="4">
                  <c:v>0.25465298312750045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5A0-4103-8ECA-A5E5D31853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5571968"/>
        <c:axId val="217017728"/>
      </c:barChart>
      <c:catAx>
        <c:axId val="215571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7017728"/>
        <c:crosses val="autoZero"/>
        <c:auto val="1"/>
        <c:lblAlgn val="ctr"/>
        <c:lblOffset val="100"/>
        <c:noMultiLvlLbl val="0"/>
      </c:catAx>
      <c:valAx>
        <c:axId val="217017728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155719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pro.xlsm]p10-20!Tableau croisé dynamique12</c:name>
    <c:fmtId val="26"/>
  </c:pivotSource>
  <c:chart>
    <c:autoTitleDeleted val="1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</c:pivotFmt>
      <c:pivotFmt>
        <c:idx val="32"/>
      </c:pivotFmt>
      <c:pivotFmt>
        <c:idx val="33"/>
      </c:pivotFmt>
      <c:pivotFmt>
        <c:idx val="3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'p10-20'!$B$63:$B$64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'p10-20'!$B$65:$B$70</c:f>
              <c:numCache>
                <c:formatCode>0.00</c:formatCode>
                <c:ptCount val="6"/>
                <c:pt idx="0">
                  <c:v>12.306312726474141</c:v>
                </c:pt>
                <c:pt idx="1">
                  <c:v>11.877888536474853</c:v>
                </c:pt>
                <c:pt idx="2">
                  <c:v>12.160955223880597</c:v>
                </c:pt>
                <c:pt idx="3">
                  <c:v>12.994071942446045</c:v>
                </c:pt>
                <c:pt idx="4">
                  <c:v>12.768574601251766</c:v>
                </c:pt>
                <c:pt idx="5">
                  <c:v>9.3429896907216516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D8-4160-93DB-9EAB0056125F}"/>
            </c:ext>
          </c:extLst>
        </c:ser>
        <c:ser>
          <c:idx val="1"/>
          <c:order val="1"/>
          <c:tx>
            <c:strRef>
              <c:f>'p10-20'!$C$63:$C$64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'p10-20'!$C$65:$C$70</c:f>
              <c:numCache>
                <c:formatCode>0.00</c:formatCode>
                <c:ptCount val="6"/>
                <c:pt idx="0">
                  <c:v>12.136444776806258</c:v>
                </c:pt>
                <c:pt idx="1">
                  <c:v>12.232438739789966</c:v>
                </c:pt>
                <c:pt idx="2">
                  <c:v>11.887413793103448</c:v>
                </c:pt>
                <c:pt idx="3">
                  <c:v>13.02679365079365</c:v>
                </c:pt>
                <c:pt idx="4">
                  <c:v>12.581399958703283</c:v>
                </c:pt>
                <c:pt idx="5">
                  <c:v>8.1412500000000012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D8-4160-93DB-9EAB0056125F}"/>
            </c:ext>
          </c:extLst>
        </c:ser>
        <c:ser>
          <c:idx val="2"/>
          <c:order val="2"/>
          <c:tx>
            <c:strRef>
              <c:f>'p10-20'!$D$63:$D$64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'p10-20'!$D$65:$D$70</c:f>
              <c:numCache>
                <c:formatCode>0.00</c:formatCode>
                <c:ptCount val="6"/>
                <c:pt idx="0">
                  <c:v>12.638589397187161</c:v>
                </c:pt>
                <c:pt idx="1">
                  <c:v>12.296747035692496</c:v>
                </c:pt>
                <c:pt idx="2">
                  <c:v>12.587680161128226</c:v>
                </c:pt>
                <c:pt idx="3">
                  <c:v>12.812806182290856</c:v>
                </c:pt>
                <c:pt idx="4">
                  <c:v>12.784605036331437</c:v>
                </c:pt>
                <c:pt idx="5">
                  <c:v>12.582362709439465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D8-4160-93DB-9EAB0056125F}"/>
            </c:ext>
          </c:extLst>
        </c:ser>
        <c:ser>
          <c:idx val="3"/>
          <c:order val="3"/>
          <c:tx>
            <c:strRef>
              <c:f>'p10-20'!$E$63:$E$64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'p10-20'!$E$65:$E$70</c:f>
              <c:numCache>
                <c:formatCode>0.00</c:formatCode>
                <c:ptCount val="6"/>
                <c:pt idx="0">
                  <c:v>12.786922901075869</c:v>
                </c:pt>
                <c:pt idx="1">
                  <c:v>12.536152640579459</c:v>
                </c:pt>
                <c:pt idx="2">
                  <c:v>12.722403481012279</c:v>
                </c:pt>
                <c:pt idx="3">
                  <c:v>12.509833510777272</c:v>
                </c:pt>
                <c:pt idx="4">
                  <c:v>12.899460839420453</c:v>
                </c:pt>
                <c:pt idx="5">
                  <c:v>13.045679371081699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D8-4160-93DB-9EAB0056125F}"/>
            </c:ext>
          </c:extLst>
        </c:ser>
        <c:ser>
          <c:idx val="4"/>
          <c:order val="4"/>
          <c:tx>
            <c:strRef>
              <c:f>'p10-20'!$F$63:$F$64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'p10-20'!$F$65:$F$70</c:f>
              <c:numCache>
                <c:formatCode>0.00</c:formatCode>
                <c:ptCount val="6"/>
                <c:pt idx="0">
                  <c:v>12.679078475324784</c:v>
                </c:pt>
                <c:pt idx="1">
                  <c:v>12.011504863998175</c:v>
                </c:pt>
                <c:pt idx="2">
                  <c:v>13.230615599762583</c:v>
                </c:pt>
                <c:pt idx="3">
                  <c:v>12.338709563917085</c:v>
                </c:pt>
                <c:pt idx="4">
                  <c:v>12.967896495739053</c:v>
                </c:pt>
                <c:pt idx="5">
                  <c:v>12.747448398869919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D8-4160-93DB-9EAB0056125F}"/>
            </c:ext>
          </c:extLst>
        </c:ser>
        <c:ser>
          <c:idx val="5"/>
          <c:order val="5"/>
          <c:tx>
            <c:strRef>
              <c:f>'p10-20'!$G$63:$G$64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'p10-20'!$G$65:$G$70</c:f>
              <c:numCache>
                <c:formatCode>0.00</c:formatCode>
                <c:ptCount val="6"/>
                <c:pt idx="0">
                  <c:v>12.761172397605916</c:v>
                </c:pt>
                <c:pt idx="1">
                  <c:v>12.131842614491507</c:v>
                </c:pt>
                <c:pt idx="2">
                  <c:v>13.16770538243626</c:v>
                </c:pt>
                <c:pt idx="3">
                  <c:v>12.624519940915803</c:v>
                </c:pt>
                <c:pt idx="4">
                  <c:v>12.997903225806455</c:v>
                </c:pt>
                <c:pt idx="5">
                  <c:v>13.051950162513544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D8-4160-93DB-9EAB0056125F}"/>
            </c:ext>
          </c:extLst>
        </c:ser>
        <c:ser>
          <c:idx val="6"/>
          <c:order val="6"/>
          <c:tx>
            <c:strRef>
              <c:f>'p10-20'!$H$63:$H$64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'p10-20'!$H$65:$H$70</c:f>
              <c:numCache>
                <c:formatCode>0.00</c:formatCode>
                <c:ptCount val="6"/>
                <c:pt idx="0">
                  <c:v>12.745058130296465</c:v>
                </c:pt>
                <c:pt idx="1">
                  <c:v>12.06507993881444</c:v>
                </c:pt>
                <c:pt idx="2">
                  <c:v>12.831496708880183</c:v>
                </c:pt>
                <c:pt idx="3">
                  <c:v>12.544726364836581</c:v>
                </c:pt>
                <c:pt idx="4">
                  <c:v>13.058845452068431</c:v>
                </c:pt>
                <c:pt idx="5">
                  <c:v>13.027473968341379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D8-4160-93DB-9EAB0056125F}"/>
            </c:ext>
          </c:extLst>
        </c:ser>
        <c:ser>
          <c:idx val="7"/>
          <c:order val="7"/>
          <c:tx>
            <c:strRef>
              <c:f>'p10-20'!$I$63:$I$64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'p10-20'!$I$65:$I$70</c:f>
              <c:numCache>
                <c:formatCode>0.00</c:formatCode>
                <c:ptCount val="6"/>
                <c:pt idx="0">
                  <c:v>12.88</c:v>
                </c:pt>
                <c:pt idx="1">
                  <c:v>11.97</c:v>
                </c:pt>
                <c:pt idx="2">
                  <c:v>13.35</c:v>
                </c:pt>
                <c:pt idx="3">
                  <c:v>13.3</c:v>
                </c:pt>
                <c:pt idx="4">
                  <c:v>13.01</c:v>
                </c:pt>
                <c:pt idx="5">
                  <c:v>13.07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D8-4160-93DB-9EAB0056125F}"/>
            </c:ext>
          </c:extLst>
        </c:ser>
        <c:ser>
          <c:idx val="8"/>
          <c:order val="8"/>
          <c:tx>
            <c:strRef>
              <c:f>'p10-20'!$J$63:$J$64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'p10-20'!$J$65:$J$70</c:f>
              <c:numCache>
                <c:formatCode>0.00</c:formatCode>
                <c:ptCount val="6"/>
                <c:pt idx="0">
                  <c:v>12.891569128394099</c:v>
                </c:pt>
                <c:pt idx="1">
                  <c:v>12.11</c:v>
                </c:pt>
                <c:pt idx="2">
                  <c:v>12.57</c:v>
                </c:pt>
                <c:pt idx="3">
                  <c:v>12.98</c:v>
                </c:pt>
                <c:pt idx="4">
                  <c:v>13.22</c:v>
                </c:pt>
                <c:pt idx="5">
                  <c:v>13.08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D8-4160-93DB-9EAB0056125F}"/>
            </c:ext>
          </c:extLst>
        </c:ser>
        <c:ser>
          <c:idx val="9"/>
          <c:order val="9"/>
          <c:tx>
            <c:strRef>
              <c:f>'p10-20'!$K$63:$K$64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'p10-20'!$A$65:$A$70</c:f>
              <c:strCache>
                <c:ptCount val="6"/>
                <c:pt idx="0">
                  <c:v>Moy Générale</c:v>
                </c:pt>
                <c:pt idx="1">
                  <c:v>Moy CP1</c:v>
                </c:pt>
                <c:pt idx="2">
                  <c:v>Moy CP2</c:v>
                </c:pt>
                <c:pt idx="3">
                  <c:v>Moy CP3</c:v>
                </c:pt>
                <c:pt idx="4">
                  <c:v>Moy CP4</c:v>
                </c:pt>
                <c:pt idx="5">
                  <c:v>Moy CP5</c:v>
                </c:pt>
              </c:strCache>
            </c:strRef>
          </c:cat>
          <c:val>
            <c:numRef>
              <c:f>'p10-20'!$K$65:$K$70</c:f>
              <c:numCache>
                <c:formatCode>0.00</c:formatCode>
                <c:ptCount val="6"/>
                <c:pt idx="0">
                  <c:v>13.100676889900624</c:v>
                </c:pt>
                <c:pt idx="1">
                  <c:v>12.239977285633117</c:v>
                </c:pt>
                <c:pt idx="2">
                  <c:v>13.49385222786238</c:v>
                </c:pt>
                <c:pt idx="3">
                  <c:v>13.197064110245664</c:v>
                </c:pt>
                <c:pt idx="4">
                  <c:v>13.264964853866054</c:v>
                </c:pt>
                <c:pt idx="5">
                  <c:v>13.397918593894536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AD8-4160-93DB-9EAB005612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632704"/>
        <c:axId val="218333760"/>
      </c:barChart>
      <c:catAx>
        <c:axId val="2186327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8333760"/>
        <c:crosses val="autoZero"/>
        <c:auto val="1"/>
        <c:lblAlgn val="ctr"/>
        <c:lblOffset val="100"/>
        <c:noMultiLvlLbl val="0"/>
      </c:catAx>
      <c:valAx>
        <c:axId val="218333760"/>
        <c:scaling>
          <c:orientation val="minMax"/>
          <c:max val="17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8632704"/>
        <c:crosses val="autoZero"/>
        <c:crossBetween val="between"/>
        <c:majorUnit val="2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pro.xlsm]p10-20!Tableau croisé dynamique5</c:name>
    <c:fmtId val="19"/>
  </c:pivotSource>
  <c:chart>
    <c:autoTitleDeleted val="1"/>
    <c:pivotFmts>
      <c:pivotFmt>
        <c:idx val="0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numFmt formatCode="0.00%" sourceLinked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'p10-20'!$N$73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'p10-20'!$N$74:$N$79</c:f>
              <c:numCache>
                <c:formatCode>0.00%</c:formatCode>
                <c:ptCount val="5"/>
                <c:pt idx="0">
                  <c:v>0.20603955104222341</c:v>
                </c:pt>
                <c:pt idx="1">
                  <c:v>0.10502405130946019</c:v>
                </c:pt>
                <c:pt idx="2">
                  <c:v>0.10689470871191876</c:v>
                </c:pt>
                <c:pt idx="3">
                  <c:v>0.535542490646713</c:v>
                </c:pt>
                <c:pt idx="4">
                  <c:v>4.6499198289684664E-2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5E-493B-8D2B-B20A7D30A879}"/>
            </c:ext>
          </c:extLst>
        </c:ser>
        <c:ser>
          <c:idx val="1"/>
          <c:order val="1"/>
          <c:tx>
            <c:strRef>
              <c:f>'p10-20'!$O$73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'p10-20'!$O$74:$O$79</c:f>
              <c:numCache>
                <c:formatCode>0.00%</c:formatCode>
                <c:ptCount val="5"/>
                <c:pt idx="0">
                  <c:v>0.18402961396086726</c:v>
                </c:pt>
                <c:pt idx="1">
                  <c:v>0.11316763617133792</c:v>
                </c:pt>
                <c:pt idx="2">
                  <c:v>0.10893707033315705</c:v>
                </c:pt>
                <c:pt idx="3">
                  <c:v>0.52538339502908515</c:v>
                </c:pt>
                <c:pt idx="4">
                  <c:v>6.8482284505552618E-2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5E-493B-8D2B-B20A7D30A879}"/>
            </c:ext>
          </c:extLst>
        </c:ser>
        <c:ser>
          <c:idx val="2"/>
          <c:order val="2"/>
          <c:tx>
            <c:strRef>
              <c:f>'p10-20'!$P$73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'p10-20'!$P$74:$P$79</c:f>
              <c:numCache>
                <c:formatCode>0.00%</c:formatCode>
                <c:ptCount val="5"/>
                <c:pt idx="0">
                  <c:v>0.19957927951617144</c:v>
                </c:pt>
                <c:pt idx="1">
                  <c:v>8.7562450696818298E-2</c:v>
                </c:pt>
                <c:pt idx="2">
                  <c:v>9.0717854325532477E-2</c:v>
                </c:pt>
                <c:pt idx="3">
                  <c:v>0.50775703392058902</c:v>
                </c:pt>
                <c:pt idx="4">
                  <c:v>0.11438338154088877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5E-493B-8D2B-B20A7D30A879}"/>
            </c:ext>
          </c:extLst>
        </c:ser>
        <c:ser>
          <c:idx val="3"/>
          <c:order val="3"/>
          <c:tx>
            <c:strRef>
              <c:f>'p10-20'!$Q$73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'p10-20'!$Q$74:$Q$79</c:f>
              <c:numCache>
                <c:formatCode>0.00%</c:formatCode>
                <c:ptCount val="5"/>
                <c:pt idx="0">
                  <c:v>0.2104722792607803</c:v>
                </c:pt>
                <c:pt idx="1">
                  <c:v>8.0338809034907602E-2</c:v>
                </c:pt>
                <c:pt idx="2">
                  <c:v>9.1375770020533875E-2</c:v>
                </c:pt>
                <c:pt idx="3">
                  <c:v>0.51437371663244358</c:v>
                </c:pt>
                <c:pt idx="4">
                  <c:v>0.1034394250513347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5E-493B-8D2B-B20A7D30A879}"/>
            </c:ext>
          </c:extLst>
        </c:ser>
        <c:ser>
          <c:idx val="4"/>
          <c:order val="4"/>
          <c:tx>
            <c:strRef>
              <c:f>'p10-20'!$R$73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'p10-20'!$R$74:$R$79</c:f>
              <c:numCache>
                <c:formatCode>0.00%</c:formatCode>
                <c:ptCount val="5"/>
                <c:pt idx="0">
                  <c:v>0.20104306864064603</c:v>
                </c:pt>
                <c:pt idx="1">
                  <c:v>9.9091520861372809E-2</c:v>
                </c:pt>
                <c:pt idx="2">
                  <c:v>0.10497981157469717</c:v>
                </c:pt>
                <c:pt idx="3">
                  <c:v>0.40932032301480487</c:v>
                </c:pt>
                <c:pt idx="4">
                  <c:v>0.18556527590847913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5E-493B-8D2B-B20A7D30A879}"/>
            </c:ext>
          </c:extLst>
        </c:ser>
        <c:ser>
          <c:idx val="5"/>
          <c:order val="5"/>
          <c:tx>
            <c:strRef>
              <c:f>'p10-20'!$S$73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'p10-20'!$S$74:$S$79</c:f>
              <c:numCache>
                <c:formatCode>0.00%</c:formatCode>
                <c:ptCount val="5"/>
                <c:pt idx="0">
                  <c:v>0.24996062372027092</c:v>
                </c:pt>
                <c:pt idx="1">
                  <c:v>0.11781382894944085</c:v>
                </c:pt>
                <c:pt idx="2">
                  <c:v>0.10930855252795715</c:v>
                </c:pt>
                <c:pt idx="3">
                  <c:v>0.33501338793510788</c:v>
                </c:pt>
                <c:pt idx="4">
                  <c:v>0.18790360686722318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5E-493B-8D2B-B20A7D30A879}"/>
            </c:ext>
          </c:extLst>
        </c:ser>
        <c:ser>
          <c:idx val="6"/>
          <c:order val="6"/>
          <c:tx>
            <c:strRef>
              <c:f>'p10-20'!$T$73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'p10-20'!$T$74:$T$79</c:f>
              <c:numCache>
                <c:formatCode>0.00%</c:formatCode>
                <c:ptCount val="5"/>
                <c:pt idx="0">
                  <c:v>0.213136225938797</c:v>
                </c:pt>
                <c:pt idx="1">
                  <c:v>0.11171407252550125</c:v>
                </c:pt>
                <c:pt idx="2">
                  <c:v>0.12724551558494568</c:v>
                </c:pt>
                <c:pt idx="3">
                  <c:v>0.31455838680267334</c:v>
                </c:pt>
                <c:pt idx="4">
                  <c:v>0.23334580659866333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5E-493B-8D2B-B20A7D30A879}"/>
            </c:ext>
          </c:extLst>
        </c:ser>
        <c:ser>
          <c:idx val="7"/>
          <c:order val="7"/>
          <c:tx>
            <c:strRef>
              <c:f>'p10-20'!$U$73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'p10-20'!$U$74:$U$79</c:f>
              <c:numCache>
                <c:formatCode>0.00%</c:formatCode>
                <c:ptCount val="5"/>
                <c:pt idx="0">
                  <c:v>0.18038226705601274</c:v>
                </c:pt>
                <c:pt idx="1">
                  <c:v>9.2513936819750467E-2</c:v>
                </c:pt>
                <c:pt idx="2">
                  <c:v>0.15887974515529599</c:v>
                </c:pt>
                <c:pt idx="3">
                  <c:v>0.30913193522697108</c:v>
                </c:pt>
                <c:pt idx="4">
                  <c:v>0.25909211574196972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5E-493B-8D2B-B20A7D30A879}"/>
            </c:ext>
          </c:extLst>
        </c:ser>
        <c:ser>
          <c:idx val="8"/>
          <c:order val="8"/>
          <c:tx>
            <c:strRef>
              <c:f>'p10-20'!$V$73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'p10-20'!$V$74:$V$79</c:f>
              <c:numCache>
                <c:formatCode>0.00%</c:formatCode>
                <c:ptCount val="5"/>
                <c:pt idx="0">
                  <c:v>0.18185505678745267</c:v>
                </c:pt>
                <c:pt idx="1">
                  <c:v>0.11208761492698756</c:v>
                </c:pt>
                <c:pt idx="2">
                  <c:v>0.15386695511087073</c:v>
                </c:pt>
                <c:pt idx="3">
                  <c:v>0.29488912925905897</c:v>
                </c:pt>
                <c:pt idx="4">
                  <c:v>0.25730124391563008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5E-493B-8D2B-B20A7D30A879}"/>
            </c:ext>
          </c:extLst>
        </c:ser>
        <c:ser>
          <c:idx val="9"/>
          <c:order val="9"/>
          <c:tx>
            <c:strRef>
              <c:f>'p10-20'!$W$73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dLbls>
            <c:delete val="1"/>
          </c:dLbls>
          <c:cat>
            <c:strRef>
              <c:f>'p10-20'!$M$74:$M$79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'p10-20'!$W$74:$W$79</c:f>
              <c:numCache>
                <c:formatCode>0.00%</c:formatCode>
                <c:ptCount val="5"/>
                <c:pt idx="0">
                  <c:v>0.1635036496350365</c:v>
                </c:pt>
                <c:pt idx="1">
                  <c:v>0.12315859323158593</c:v>
                </c:pt>
                <c:pt idx="2">
                  <c:v>0.15275381552753817</c:v>
                </c:pt>
                <c:pt idx="3">
                  <c:v>0.31001990710019905</c:v>
                </c:pt>
                <c:pt idx="4">
                  <c:v>0.25056403450564035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95E-493B-8D2B-B20A7D30A8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7940992"/>
        <c:axId val="217019456"/>
      </c:barChart>
      <c:catAx>
        <c:axId val="217940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7019456"/>
        <c:crosses val="autoZero"/>
        <c:auto val="1"/>
        <c:lblAlgn val="ctr"/>
        <c:lblOffset val="100"/>
        <c:noMultiLvlLbl val="0"/>
      </c:catAx>
      <c:valAx>
        <c:axId val="217019456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179409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pro.xlsm]p10-20!Tableau croisé dynamique13</c:name>
    <c:fmtId val="1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'p10-20'!$B$91:$B$92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'p10-20'!$B$93:$B$98</c:f>
              <c:numCache>
                <c:formatCode>0.00</c:formatCode>
                <c:ptCount val="6"/>
                <c:pt idx="0">
                  <c:v>11.209310529128809</c:v>
                </c:pt>
                <c:pt idx="1">
                  <c:v>11.026199740596626</c:v>
                </c:pt>
                <c:pt idx="2">
                  <c:v>11.529618320610687</c:v>
                </c:pt>
                <c:pt idx="3">
                  <c:v>12.91075</c:v>
                </c:pt>
                <c:pt idx="4">
                  <c:v>11.850598802395211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2-417C-BB73-89ECC93F883E}"/>
            </c:ext>
          </c:extLst>
        </c:ser>
        <c:ser>
          <c:idx val="1"/>
          <c:order val="1"/>
          <c:tx>
            <c:strRef>
              <c:f>'p10-20'!$C$91:$C$92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'p10-20'!$C$93:$C$98</c:f>
              <c:numCache>
                <c:formatCode>0.00</c:formatCode>
                <c:ptCount val="6"/>
                <c:pt idx="0">
                  <c:v>10.948804865150715</c:v>
                </c:pt>
                <c:pt idx="1">
                  <c:v>11.517844827586208</c:v>
                </c:pt>
                <c:pt idx="2">
                  <c:v>11.288948598130844</c:v>
                </c:pt>
                <c:pt idx="3">
                  <c:v>13.088737864077672</c:v>
                </c:pt>
                <c:pt idx="4">
                  <c:v>11.659652742828385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B2-417C-BB73-89ECC93F883E}"/>
            </c:ext>
          </c:extLst>
        </c:ser>
        <c:ser>
          <c:idx val="2"/>
          <c:order val="2"/>
          <c:tx>
            <c:strRef>
              <c:f>'p10-20'!$D$91:$D$92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'p10-20'!$D$93:$D$98</c:f>
              <c:numCache>
                <c:formatCode>0.00</c:formatCode>
                <c:ptCount val="6"/>
                <c:pt idx="0">
                  <c:v>11.989572309764331</c:v>
                </c:pt>
                <c:pt idx="1">
                  <c:v>11.395011072305762</c:v>
                </c:pt>
                <c:pt idx="2">
                  <c:v>12.109367221076081</c:v>
                </c:pt>
                <c:pt idx="3">
                  <c:v>12.993618965262973</c:v>
                </c:pt>
                <c:pt idx="4">
                  <c:v>11.901887999032352</c:v>
                </c:pt>
                <c:pt idx="5">
                  <c:v>12.52819893422561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B2-417C-BB73-89ECC93F883E}"/>
            </c:ext>
          </c:extLst>
        </c:ser>
        <c:ser>
          <c:idx val="3"/>
          <c:order val="3"/>
          <c:tx>
            <c:strRef>
              <c:f>'p10-20'!$E$91:$E$92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'p10-20'!$E$93:$E$98</c:f>
              <c:numCache>
                <c:formatCode>0.00</c:formatCode>
                <c:ptCount val="6"/>
                <c:pt idx="0">
                  <c:v>12.020879321865083</c:v>
                </c:pt>
                <c:pt idx="1">
                  <c:v>11.751132524017823</c:v>
                </c:pt>
                <c:pt idx="2">
                  <c:v>11.718612052776626</c:v>
                </c:pt>
                <c:pt idx="3">
                  <c:v>12.487724949937386</c:v>
                </c:pt>
                <c:pt idx="4">
                  <c:v>11.956168419957566</c:v>
                </c:pt>
                <c:pt idx="5">
                  <c:v>12.713895781637717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B2-417C-BB73-89ECC93F883E}"/>
            </c:ext>
          </c:extLst>
        </c:ser>
        <c:ser>
          <c:idx val="4"/>
          <c:order val="4"/>
          <c:tx>
            <c:strRef>
              <c:f>'p10-20'!$F$91:$F$92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'p10-20'!$F$93:$F$98</c:f>
              <c:numCache>
                <c:formatCode>0.00</c:formatCode>
                <c:ptCount val="6"/>
                <c:pt idx="0">
                  <c:v>11.994092443713688</c:v>
                </c:pt>
                <c:pt idx="1">
                  <c:v>11.205288937281377</c:v>
                </c:pt>
                <c:pt idx="2">
                  <c:v>12.671539245833483</c:v>
                </c:pt>
                <c:pt idx="3">
                  <c:v>12.125119311658485</c:v>
                </c:pt>
                <c:pt idx="4">
                  <c:v>11.953335760219039</c:v>
                </c:pt>
                <c:pt idx="5">
                  <c:v>12.502709188122555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B2-417C-BB73-89ECC93F883E}"/>
            </c:ext>
          </c:extLst>
        </c:ser>
        <c:ser>
          <c:idx val="5"/>
          <c:order val="5"/>
          <c:tx>
            <c:strRef>
              <c:f>'p10-20'!$G$91:$G$92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'p10-20'!$G$93:$G$98</c:f>
              <c:numCache>
                <c:formatCode>0.00</c:formatCode>
                <c:ptCount val="6"/>
                <c:pt idx="0">
                  <c:v>12.195022838242245</c:v>
                </c:pt>
                <c:pt idx="1">
                  <c:v>11.308821676118461</c:v>
                </c:pt>
                <c:pt idx="2">
                  <c:v>12.271791443850267</c:v>
                </c:pt>
                <c:pt idx="3">
                  <c:v>12.755907780979827</c:v>
                </c:pt>
                <c:pt idx="4">
                  <c:v>12.156370474847204</c:v>
                </c:pt>
                <c:pt idx="5">
                  <c:v>13.068398994132439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B2-417C-BB73-89ECC93F883E}"/>
            </c:ext>
          </c:extLst>
        </c:ser>
        <c:ser>
          <c:idx val="6"/>
          <c:order val="6"/>
          <c:tx>
            <c:strRef>
              <c:f>'p10-20'!$H$91:$H$92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'p10-20'!$H$93:$H$98</c:f>
              <c:numCache>
                <c:formatCode>0.00</c:formatCode>
                <c:ptCount val="6"/>
                <c:pt idx="0">
                  <c:v>12.109277163491152</c:v>
                </c:pt>
                <c:pt idx="1">
                  <c:v>11.198621545771699</c:v>
                </c:pt>
                <c:pt idx="2">
                  <c:v>11.731191330990686</c:v>
                </c:pt>
                <c:pt idx="3">
                  <c:v>12.464186758409031</c:v>
                </c:pt>
                <c:pt idx="4">
                  <c:v>12.160887497926103</c:v>
                </c:pt>
                <c:pt idx="5">
                  <c:v>12.858963205075687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B2-417C-BB73-89ECC93F883E}"/>
            </c:ext>
          </c:extLst>
        </c:ser>
        <c:ser>
          <c:idx val="7"/>
          <c:order val="7"/>
          <c:tx>
            <c:strRef>
              <c:f>'p10-20'!$I$91:$I$92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'p10-20'!$I$93:$I$98</c:f>
              <c:numCache>
                <c:formatCode>0.00</c:formatCode>
                <c:ptCount val="6"/>
                <c:pt idx="0">
                  <c:v>12.51</c:v>
                </c:pt>
                <c:pt idx="1">
                  <c:v>11.2</c:v>
                </c:pt>
                <c:pt idx="2">
                  <c:v>12.82</c:v>
                </c:pt>
                <c:pt idx="3">
                  <c:v>13.32</c:v>
                </c:pt>
                <c:pt idx="4">
                  <c:v>12.28</c:v>
                </c:pt>
                <c:pt idx="5">
                  <c:v>13.04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2B2-417C-BB73-89ECC93F883E}"/>
            </c:ext>
          </c:extLst>
        </c:ser>
        <c:ser>
          <c:idx val="8"/>
          <c:order val="8"/>
          <c:tx>
            <c:strRef>
              <c:f>'p10-20'!$J$91:$J$92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'p10-20'!$J$93:$J$98</c:f>
              <c:numCache>
                <c:formatCode>0.00</c:formatCode>
                <c:ptCount val="6"/>
                <c:pt idx="0">
                  <c:v>12.524742841256566</c:v>
                </c:pt>
                <c:pt idx="1">
                  <c:v>11.49</c:v>
                </c:pt>
                <c:pt idx="2">
                  <c:v>12.54</c:v>
                </c:pt>
                <c:pt idx="3">
                  <c:v>12.84</c:v>
                </c:pt>
                <c:pt idx="4">
                  <c:v>12.47</c:v>
                </c:pt>
                <c:pt idx="5">
                  <c:v>13.11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B2-417C-BB73-89ECC93F883E}"/>
            </c:ext>
          </c:extLst>
        </c:ser>
        <c:ser>
          <c:idx val="9"/>
          <c:order val="9"/>
          <c:tx>
            <c:strRef>
              <c:f>'p10-20'!$K$91:$K$92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'p10-20'!$A$93:$A$98</c:f>
              <c:strCache>
                <c:ptCount val="6"/>
                <c:pt idx="0">
                  <c:v>Moy Générale F</c:v>
                </c:pt>
                <c:pt idx="1">
                  <c:v>Moy CP1 F</c:v>
                </c:pt>
                <c:pt idx="2">
                  <c:v>Moy CP2 F</c:v>
                </c:pt>
                <c:pt idx="3">
                  <c:v>Moy CP3 F</c:v>
                </c:pt>
                <c:pt idx="4">
                  <c:v>Moy CP4 F</c:v>
                </c:pt>
                <c:pt idx="5">
                  <c:v>Moy CP5 F</c:v>
                </c:pt>
              </c:strCache>
            </c:strRef>
          </c:cat>
          <c:val>
            <c:numRef>
              <c:f>'p10-20'!$K$93:$K$98</c:f>
              <c:numCache>
                <c:formatCode>0.00</c:formatCode>
                <c:ptCount val="6"/>
                <c:pt idx="0">
                  <c:v>12.706336469286086</c:v>
                </c:pt>
                <c:pt idx="1">
                  <c:v>11.557721518987357</c:v>
                </c:pt>
                <c:pt idx="2">
                  <c:v>12.95373525557012</c:v>
                </c:pt>
                <c:pt idx="3">
                  <c:v>13.384622383985436</c:v>
                </c:pt>
                <c:pt idx="4">
                  <c:v>12.470424346335195</c:v>
                </c:pt>
                <c:pt idx="5">
                  <c:v>13.23517316017316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2B2-417C-BB73-89ECC93F8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633216"/>
        <c:axId val="218335488"/>
      </c:barChart>
      <c:catAx>
        <c:axId val="218633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8335488"/>
        <c:crosses val="autoZero"/>
        <c:auto val="1"/>
        <c:lblAlgn val="ctr"/>
        <c:lblOffset val="100"/>
        <c:noMultiLvlLbl val="0"/>
      </c:catAx>
      <c:valAx>
        <c:axId val="218335488"/>
        <c:scaling>
          <c:orientation val="minMax"/>
          <c:max val="15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86332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pro.xlsm]p10-20!Tableau croisé dynamique6</c:name>
    <c:fmtId val="18"/>
  </c:pivotSource>
  <c:chart>
    <c:autoTitleDeleted val="1"/>
    <c:pivotFmts>
      <c:pivotFmt>
        <c:idx val="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vert="horz"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'p10-20'!$N$102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'p10-20'!$N$103:$N$108</c:f>
              <c:numCache>
                <c:formatCode>0.00%</c:formatCode>
                <c:ptCount val="5"/>
                <c:pt idx="0">
                  <c:v>0.26766076421248836</c:v>
                </c:pt>
                <c:pt idx="1">
                  <c:v>5.1630941286113702E-2</c:v>
                </c:pt>
                <c:pt idx="2">
                  <c:v>5.498602050326188E-2</c:v>
                </c:pt>
                <c:pt idx="3">
                  <c:v>0.5496738117427773</c:v>
                </c:pt>
                <c:pt idx="4">
                  <c:v>7.6048462255358801E-2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C7-4B48-87A8-F5693FAB6F69}"/>
            </c:ext>
          </c:extLst>
        </c:ser>
        <c:ser>
          <c:idx val="1"/>
          <c:order val="1"/>
          <c:tx>
            <c:strRef>
              <c:f>'p10-20'!$O$102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'p10-20'!$O$103:$O$108</c:f>
              <c:numCache>
                <c:formatCode>0.00%</c:formatCode>
                <c:ptCount val="5"/>
                <c:pt idx="0">
                  <c:v>0.20733197556008146</c:v>
                </c:pt>
                <c:pt idx="1">
                  <c:v>6.6395112016293278E-2</c:v>
                </c:pt>
                <c:pt idx="2">
                  <c:v>5.7230142566191446E-2</c:v>
                </c:pt>
                <c:pt idx="3">
                  <c:v>0.58167006109979635</c:v>
                </c:pt>
                <c:pt idx="4">
                  <c:v>8.7372708757637474E-2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C7-4B48-87A8-F5693FAB6F69}"/>
            </c:ext>
          </c:extLst>
        </c:ser>
        <c:ser>
          <c:idx val="2"/>
          <c:order val="2"/>
          <c:tx>
            <c:strRef>
              <c:f>'p10-20'!$P$102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'p10-20'!$P$103:$P$108</c:f>
              <c:numCache>
                <c:formatCode>0.00%</c:formatCode>
                <c:ptCount val="5"/>
                <c:pt idx="0">
                  <c:v>0.26375496313102664</c:v>
                </c:pt>
                <c:pt idx="1">
                  <c:v>5.6532425789374174E-2</c:v>
                </c:pt>
                <c:pt idx="2">
                  <c:v>4.878048780487805E-2</c:v>
                </c:pt>
                <c:pt idx="3">
                  <c:v>0.55492531669502743</c:v>
                </c:pt>
                <c:pt idx="4">
                  <c:v>7.6006806579693706E-2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C7-4B48-87A8-F5693FAB6F69}"/>
            </c:ext>
          </c:extLst>
        </c:ser>
        <c:ser>
          <c:idx val="3"/>
          <c:order val="3"/>
          <c:tx>
            <c:strRef>
              <c:f>'p10-20'!$Q$102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'p10-20'!$Q$103:$Q$108</c:f>
              <c:numCache>
                <c:formatCode>0.00%</c:formatCode>
                <c:ptCount val="5"/>
                <c:pt idx="0">
                  <c:v>0.26502534395365679</c:v>
                </c:pt>
                <c:pt idx="1">
                  <c:v>5.9739319333816078E-2</c:v>
                </c:pt>
                <c:pt idx="2">
                  <c:v>4.2179580014482257E-2</c:v>
                </c:pt>
                <c:pt idx="3">
                  <c:v>0.56607530774800874</c:v>
                </c:pt>
                <c:pt idx="4">
                  <c:v>6.69804489500362E-2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C7-4B48-87A8-F5693FAB6F69}"/>
            </c:ext>
          </c:extLst>
        </c:ser>
        <c:ser>
          <c:idx val="4"/>
          <c:order val="4"/>
          <c:tx>
            <c:strRef>
              <c:f>'p10-20'!$R$102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'p10-20'!$R$103:$R$108</c:f>
              <c:numCache>
                <c:formatCode>0.00%</c:formatCode>
                <c:ptCount val="5"/>
                <c:pt idx="0">
                  <c:v>0.27057327785483126</c:v>
                </c:pt>
                <c:pt idx="1">
                  <c:v>9.2579750346740639E-2</c:v>
                </c:pt>
                <c:pt idx="2">
                  <c:v>5.1664355062413313E-2</c:v>
                </c:pt>
                <c:pt idx="3">
                  <c:v>0.4373555247341655</c:v>
                </c:pt>
                <c:pt idx="4">
                  <c:v>0.14782709200184929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C7-4B48-87A8-F5693FAB6F69}"/>
            </c:ext>
          </c:extLst>
        </c:ser>
        <c:ser>
          <c:idx val="5"/>
          <c:order val="5"/>
          <c:tx>
            <c:strRef>
              <c:f>'p10-20'!$S$102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'p10-20'!$S$103:$S$108</c:f>
              <c:numCache>
                <c:formatCode>0.00%</c:formatCode>
                <c:ptCount val="5"/>
                <c:pt idx="0">
                  <c:v>0.28654259796128306</c:v>
                </c:pt>
                <c:pt idx="1">
                  <c:v>9.5108949780230059E-2</c:v>
                </c:pt>
                <c:pt idx="2">
                  <c:v>6.1722622276255495E-2</c:v>
                </c:pt>
                <c:pt idx="3">
                  <c:v>0.32292153745440944</c:v>
                </c:pt>
                <c:pt idx="4">
                  <c:v>0.23370429252782193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C7-4B48-87A8-F5693FAB6F69}"/>
            </c:ext>
          </c:extLst>
        </c:ser>
        <c:ser>
          <c:idx val="6"/>
          <c:order val="6"/>
          <c:tx>
            <c:strRef>
              <c:f>'p10-20'!$T$102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'p10-20'!$T$103:$T$108</c:f>
              <c:numCache>
                <c:formatCode>0.00%</c:formatCode>
                <c:ptCount val="5"/>
                <c:pt idx="0">
                  <c:v>0.25224518775939941</c:v>
                </c:pt>
                <c:pt idx="1">
                  <c:v>9.6879206597805023E-2</c:v>
                </c:pt>
                <c:pt idx="2">
                  <c:v>6.8814545869827271E-2</c:v>
                </c:pt>
                <c:pt idx="3">
                  <c:v>0.32656040787696838</c:v>
                </c:pt>
                <c:pt idx="4">
                  <c:v>0.2555006742477417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C7-4B48-87A8-F5693FAB6F69}"/>
            </c:ext>
          </c:extLst>
        </c:ser>
        <c:ser>
          <c:idx val="7"/>
          <c:order val="7"/>
          <c:tx>
            <c:strRef>
              <c:f>'p10-20'!$U$102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'p10-20'!$U$103:$U$108</c:f>
              <c:numCache>
                <c:formatCode>0.00%</c:formatCode>
                <c:ptCount val="5"/>
                <c:pt idx="0">
                  <c:v>0.24124891961970613</c:v>
                </c:pt>
                <c:pt idx="1">
                  <c:v>0.10944252376836647</c:v>
                </c:pt>
                <c:pt idx="2">
                  <c:v>5.4235090751944687E-2</c:v>
                </c:pt>
                <c:pt idx="3">
                  <c:v>0.32227744165946415</c:v>
                </c:pt>
                <c:pt idx="4">
                  <c:v>0.27279602420051857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BC7-4B48-87A8-F5693FAB6F69}"/>
            </c:ext>
          </c:extLst>
        </c:ser>
        <c:ser>
          <c:idx val="8"/>
          <c:order val="8"/>
          <c:tx>
            <c:strRef>
              <c:f>'p10-20'!$V$102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'p10-20'!$V$103:$V$108</c:f>
              <c:numCache>
                <c:formatCode>0.00%</c:formatCode>
                <c:ptCount val="5"/>
                <c:pt idx="0">
                  <c:v>0.26060980634528225</c:v>
                </c:pt>
                <c:pt idx="1">
                  <c:v>0.12536052740008241</c:v>
                </c:pt>
                <c:pt idx="2">
                  <c:v>5.3049031726411205E-2</c:v>
                </c:pt>
                <c:pt idx="3">
                  <c:v>0.29934074989699216</c:v>
                </c:pt>
                <c:pt idx="4">
                  <c:v>0.261639884631232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C7-4B48-87A8-F5693FAB6F69}"/>
            </c:ext>
          </c:extLst>
        </c:ser>
        <c:ser>
          <c:idx val="9"/>
          <c:order val="9"/>
          <c:tx>
            <c:strRef>
              <c:f>'p10-20'!$W$102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'p10-20'!$M$103:$M$108</c:f>
              <c:strCache>
                <c:ptCount val="5"/>
                <c:pt idx="0">
                  <c:v>CP1</c:v>
                </c:pt>
                <c:pt idx="1">
                  <c:v>CP2</c:v>
                </c:pt>
                <c:pt idx="2">
                  <c:v>CP3</c:v>
                </c:pt>
                <c:pt idx="3">
                  <c:v>CP4</c:v>
                </c:pt>
                <c:pt idx="4">
                  <c:v>CP5</c:v>
                </c:pt>
              </c:strCache>
            </c:strRef>
          </c:cat>
          <c:val>
            <c:numRef>
              <c:f>'p10-20'!$W$103:$W$108</c:f>
              <c:numCache>
                <c:formatCode>0.00%</c:formatCode>
                <c:ptCount val="5"/>
                <c:pt idx="0">
                  <c:v>0.24485172981878089</c:v>
                </c:pt>
                <c:pt idx="1">
                  <c:v>0.13828253706754531</c:v>
                </c:pt>
                <c:pt idx="2">
                  <c:v>6.0234761120263589E-2</c:v>
                </c:pt>
                <c:pt idx="3">
                  <c:v>0.29880560131795719</c:v>
                </c:pt>
                <c:pt idx="4">
                  <c:v>0.25782537067545303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C7-4B48-87A8-F5693FAB6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942528"/>
        <c:axId val="217021184"/>
      </c:barChart>
      <c:catAx>
        <c:axId val="217942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7021184"/>
        <c:crosses val="autoZero"/>
        <c:auto val="1"/>
        <c:lblAlgn val="ctr"/>
        <c:lblOffset val="100"/>
        <c:noMultiLvlLbl val="0"/>
      </c:catAx>
      <c:valAx>
        <c:axId val="217021184"/>
        <c:scaling>
          <c:orientation val="minMax"/>
        </c:scaling>
        <c:delete val="0"/>
        <c:axPos val="l"/>
        <c:majorGridlines/>
        <c:numFmt formatCode="0.00%" sourceLinked="1"/>
        <c:majorTickMark val="none"/>
        <c:minorTickMark val="none"/>
        <c:tickLblPos val="nextTo"/>
        <c:crossAx val="2179425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pro.xlsm]p10-20!Tableau croisé dynamique14</c:name>
    <c:fmtId val="1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wrap="square" lIns="38100" tIns="19050" rIns="38100" bIns="19050" anchor="ctr">
              <a:spAutoFit/>
            </a:bodyPr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'p10-20'!$B$117:$B$118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'p10-20'!$B$119:$B$124</c:f>
              <c:numCache>
                <c:formatCode>0.00</c:formatCode>
                <c:ptCount val="6"/>
                <c:pt idx="0">
                  <c:v>13.071453867660765</c:v>
                </c:pt>
                <c:pt idx="1">
                  <c:v>12.335167130919219</c:v>
                </c:pt>
                <c:pt idx="2">
                  <c:v>13.056678700361012</c:v>
                </c:pt>
                <c:pt idx="3">
                  <c:v>13.107050847457627</c:v>
                </c:pt>
                <c:pt idx="4">
                  <c:v>13.392387249915226</c:v>
                </c:pt>
                <c:pt idx="5">
                  <c:v>13.327500000000002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7-446F-BCCF-D94B569C00C6}"/>
            </c:ext>
          </c:extLst>
        </c:ser>
        <c:ser>
          <c:idx val="1"/>
          <c:order val="1"/>
          <c:tx>
            <c:strRef>
              <c:f>'p10-20'!$C$117:$C$118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'p10-20'!$C$119:$C$124</c:f>
              <c:numCache>
                <c:formatCode>0.00</c:formatCode>
                <c:ptCount val="6"/>
                <c:pt idx="0">
                  <c:v>13.051241955193483</c:v>
                </c:pt>
                <c:pt idx="1">
                  <c:v>12.721001964636542</c:v>
                </c:pt>
                <c:pt idx="2">
                  <c:v>12.673128834355827</c:v>
                </c:pt>
                <c:pt idx="3">
                  <c:v>12.935971530249109</c:v>
                </c:pt>
                <c:pt idx="4">
                  <c:v>13.222685574229692</c:v>
                </c:pt>
                <c:pt idx="5">
                  <c:v>13.056363636363637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17-446F-BCCF-D94B569C00C6}"/>
            </c:ext>
          </c:extLst>
        </c:ser>
        <c:ser>
          <c:idx val="2"/>
          <c:order val="2"/>
          <c:tx>
            <c:strRef>
              <c:f>'p10-20'!$D$117:$D$118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'p10-20'!$D$119:$D$124</c:f>
              <c:numCache>
                <c:formatCode>0.00</c:formatCode>
                <c:ptCount val="6"/>
                <c:pt idx="0">
                  <c:v>13.105258329588185</c:v>
                </c:pt>
                <c:pt idx="1">
                  <c:v>12.787368968459903</c:v>
                </c:pt>
                <c:pt idx="2">
                  <c:v>13.12038320138697</c:v>
                </c:pt>
                <c:pt idx="3">
                  <c:v>12.571021646921166</c:v>
                </c:pt>
                <c:pt idx="4">
                  <c:v>13.365363673137068</c:v>
                </c:pt>
                <c:pt idx="5">
                  <c:v>12.640972764708186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17-446F-BCCF-D94B569C00C6}"/>
            </c:ext>
          </c:extLst>
        </c:ser>
        <c:ser>
          <c:idx val="3"/>
          <c:order val="3"/>
          <c:tx>
            <c:strRef>
              <c:f>'p10-20'!$E$117:$E$118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'p10-20'!$E$119:$E$124</c:f>
              <c:numCache>
                <c:formatCode>0.00</c:formatCode>
                <c:ptCount val="6"/>
                <c:pt idx="0">
                  <c:v>13.327202731742997</c:v>
                </c:pt>
                <c:pt idx="1">
                  <c:v>12.975849700402232</c:v>
                </c:pt>
                <c:pt idx="2">
                  <c:v>13.674484441732762</c:v>
                </c:pt>
                <c:pt idx="3">
                  <c:v>12.543613114463962</c:v>
                </c:pt>
                <c:pt idx="4">
                  <c:v>13.503988504467982</c:v>
                </c:pt>
                <c:pt idx="5">
                  <c:v>13.407054469854467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17-446F-BCCF-D94B569C00C6}"/>
            </c:ext>
          </c:extLst>
        </c:ser>
        <c:ser>
          <c:idx val="4"/>
          <c:order val="4"/>
          <c:tx>
            <c:strRef>
              <c:f>'p10-20'!$F$117:$F$118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'p10-20'!$F$119:$F$124</c:f>
              <c:numCache>
                <c:formatCode>0.00</c:formatCode>
                <c:ptCount val="6"/>
                <c:pt idx="0">
                  <c:v>13.149669896024781</c:v>
                </c:pt>
                <c:pt idx="1">
                  <c:v>12.423050371228662</c:v>
                </c:pt>
                <c:pt idx="2">
                  <c:v>13.64172168273916</c:v>
                </c:pt>
                <c:pt idx="3">
                  <c:v>12.636875822103589</c:v>
                </c:pt>
                <c:pt idx="4">
                  <c:v>13.620229019396609</c:v>
                </c:pt>
                <c:pt idx="5">
                  <c:v>12.958509657239226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17-446F-BCCF-D94B569C00C6}"/>
            </c:ext>
          </c:extLst>
        </c:ser>
        <c:ser>
          <c:idx val="5"/>
          <c:order val="5"/>
          <c:tx>
            <c:strRef>
              <c:f>'p10-20'!$G$117:$G$118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'p10-20'!$G$119:$G$124</c:f>
              <c:numCache>
                <c:formatCode>0.00</c:formatCode>
                <c:ptCount val="6"/>
                <c:pt idx="0">
                  <c:v>13.097325353034696</c:v>
                </c:pt>
                <c:pt idx="1">
                  <c:v>12.558126631853785</c:v>
                </c:pt>
                <c:pt idx="2">
                  <c:v>13.826647000983284</c:v>
                </c:pt>
                <c:pt idx="3">
                  <c:v>12.486363636363636</c:v>
                </c:pt>
                <c:pt idx="4">
                  <c:v>13.516275702287869</c:v>
                </c:pt>
                <c:pt idx="5">
                  <c:v>13.044097639055623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17-446F-BCCF-D94B569C00C6}"/>
            </c:ext>
          </c:extLst>
        </c:ser>
        <c:ser>
          <c:idx val="6"/>
          <c:order val="6"/>
          <c:tx>
            <c:strRef>
              <c:f>'p10-20'!$H$117:$H$118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'p10-20'!$H$119:$H$124</c:f>
              <c:numCache>
                <c:formatCode>0.00</c:formatCode>
                <c:ptCount val="6"/>
                <c:pt idx="0">
                  <c:v>13.126469612852327</c:v>
                </c:pt>
                <c:pt idx="1">
                  <c:v>12.50428604013873</c:v>
                </c:pt>
                <c:pt idx="2">
                  <c:v>13.592658134836183</c:v>
                </c:pt>
                <c:pt idx="3">
                  <c:v>12.634068831999278</c:v>
                </c:pt>
                <c:pt idx="4">
                  <c:v>13.577741059120081</c:v>
                </c:pt>
                <c:pt idx="5">
                  <c:v>13.119799505156985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17-446F-BCCF-D94B569C00C6}"/>
            </c:ext>
          </c:extLst>
        </c:ser>
        <c:ser>
          <c:idx val="7"/>
          <c:order val="7"/>
          <c:tx>
            <c:strRef>
              <c:f>'p10-20'!$I$117:$I$118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'p10-20'!$I$119:$I$124</c:f>
              <c:numCache>
                <c:formatCode>0.00</c:formatCode>
                <c:ptCount val="6"/>
                <c:pt idx="0">
                  <c:v>13.18</c:v>
                </c:pt>
                <c:pt idx="1">
                  <c:v>12.44</c:v>
                </c:pt>
                <c:pt idx="2">
                  <c:v>13.72</c:v>
                </c:pt>
                <c:pt idx="3">
                  <c:v>13.24</c:v>
                </c:pt>
                <c:pt idx="4">
                  <c:v>13.58</c:v>
                </c:pt>
                <c:pt idx="5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017-446F-BCCF-D94B569C00C6}"/>
            </c:ext>
          </c:extLst>
        </c:ser>
        <c:ser>
          <c:idx val="8"/>
          <c:order val="8"/>
          <c:tx>
            <c:strRef>
              <c:f>'p10-20'!$J$117:$J$118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'p10-20'!$J$119:$J$124</c:f>
              <c:numCache>
                <c:formatCode>0.00</c:formatCode>
                <c:ptCount val="6"/>
                <c:pt idx="0">
                  <c:v>13.16540417142267</c:v>
                </c:pt>
                <c:pt idx="1">
                  <c:v>12.45</c:v>
                </c:pt>
                <c:pt idx="2">
                  <c:v>13.35</c:v>
                </c:pt>
                <c:pt idx="3">
                  <c:v>13.29</c:v>
                </c:pt>
                <c:pt idx="4">
                  <c:v>13.75</c:v>
                </c:pt>
                <c:pt idx="5">
                  <c:v>13.05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17-446F-BCCF-D94B569C00C6}"/>
            </c:ext>
          </c:extLst>
        </c:ser>
        <c:ser>
          <c:idx val="9"/>
          <c:order val="9"/>
          <c:tx>
            <c:strRef>
              <c:f>'p10-20'!$K$117:$K$118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'p10-20'!$A$119:$A$124</c:f>
              <c:strCache>
                <c:ptCount val="6"/>
                <c:pt idx="0">
                  <c:v>Moy Générale G</c:v>
                </c:pt>
                <c:pt idx="1">
                  <c:v>Moy CP1 G</c:v>
                </c:pt>
                <c:pt idx="2">
                  <c:v>Moy CP2 G</c:v>
                </c:pt>
                <c:pt idx="3">
                  <c:v>Moy CP3 G</c:v>
                </c:pt>
                <c:pt idx="4">
                  <c:v>Moy CP4 G</c:v>
                </c:pt>
                <c:pt idx="5">
                  <c:v>Moy CP5 G</c:v>
                </c:pt>
              </c:strCache>
            </c:strRef>
          </c:cat>
          <c:val>
            <c:numRef>
              <c:f>'p10-20'!$K$119:$K$124</c:f>
              <c:numCache>
                <c:formatCode>0.00</c:formatCode>
                <c:ptCount val="6"/>
                <c:pt idx="0">
                  <c:v>13.401785336995546</c:v>
                </c:pt>
                <c:pt idx="1">
                  <c:v>12.585922122379111</c:v>
                </c:pt>
                <c:pt idx="2">
                  <c:v>13.901881188118812</c:v>
                </c:pt>
                <c:pt idx="3">
                  <c:v>12.835438596491226</c:v>
                </c:pt>
                <c:pt idx="4">
                  <c:v>13.868174422388542</c:v>
                </c:pt>
                <c:pt idx="5">
                  <c:v>13.519386106623593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017-446F-BCCF-D94B569C0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634752"/>
        <c:axId val="218337216"/>
      </c:barChart>
      <c:catAx>
        <c:axId val="218634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8337216"/>
        <c:crosses val="autoZero"/>
        <c:auto val="1"/>
        <c:lblAlgn val="ctr"/>
        <c:lblOffset val="100"/>
        <c:noMultiLvlLbl val="0"/>
      </c:catAx>
      <c:valAx>
        <c:axId val="218337216"/>
        <c:scaling>
          <c:orientation val="minMax"/>
          <c:max val="15"/>
          <c:min val="11.5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86347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dynamique5</c:name>
    <c:fmtId val="15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41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4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</c:pivotFmt>
      <c:pivotFmt>
        <c:idx val="45"/>
      </c:pivotFmt>
      <c:pivotFmt>
        <c:idx val="46"/>
      </c:pivotFmt>
      <c:pivotFmt>
        <c:idx val="47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48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49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54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55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56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57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58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5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62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63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64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65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66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  <c:pivotFmt>
        <c:idx val="6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rgbClr val="E06ACF"/>
          </a:solidFill>
        </c:spPr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ln>
            <a:solidFill>
              <a:srgbClr val="00B0F0"/>
            </a:solidFill>
          </a:ln>
        </c:spPr>
        <c:marker>
          <c:symbol val="diamond"/>
          <c:size val="7"/>
          <c:spPr>
            <a:solidFill>
              <a:srgbClr val="0070C0"/>
            </a:solidFill>
            <a:ln>
              <a:solidFill>
                <a:srgbClr val="00B0F0"/>
              </a:solidFill>
            </a:ln>
          </c:spPr>
        </c:marker>
      </c:pivotFmt>
      <c:pivotFmt>
        <c:idx val="70"/>
        <c:spPr>
          <a:ln>
            <a:solidFill>
              <a:srgbClr val="FF99FF"/>
            </a:solidFill>
          </a:ln>
        </c:spPr>
        <c:marker>
          <c:symbol val="diamond"/>
          <c:size val="7"/>
          <c:spPr>
            <a:solidFill>
              <a:srgbClr val="D638BF"/>
            </a:solidFill>
            <a:ln>
              <a:solidFill>
                <a:srgbClr val="FF99FF"/>
              </a:solidFill>
            </a:ln>
          </c:spPr>
        </c:marker>
      </c:pivotFmt>
      <c:pivotFmt>
        <c:idx val="71"/>
        <c:spPr>
          <a:ln w="28575">
            <a:solidFill>
              <a:srgbClr val="00B0F0"/>
            </a:solidFill>
            <a:prstDash val="sysDot"/>
          </a:ln>
        </c:spPr>
        <c:marker>
          <c:symbol val="none"/>
        </c:marker>
      </c:pivotFmt>
      <c:pivotFmt>
        <c:idx val="72"/>
        <c:spPr>
          <a:ln w="28575">
            <a:solidFill>
              <a:srgbClr val="E06ACF"/>
            </a:solidFill>
            <a:prstDash val="sysDot"/>
          </a:ln>
        </c:spPr>
        <c:marker>
          <c:symbol val="none"/>
        </c:marker>
      </c:pivotFmt>
      <c:pivotFmt>
        <c:idx val="73"/>
        <c:spPr>
          <a:ln w="28575">
            <a:solidFill>
              <a:srgbClr val="00B0F0"/>
            </a:solidFill>
            <a:prstDash val="sysDash"/>
          </a:ln>
        </c:spPr>
        <c:marker>
          <c:symbol val="none"/>
        </c:marker>
      </c:pivotFmt>
      <c:pivotFmt>
        <c:idx val="74"/>
        <c:spPr>
          <a:ln w="28575">
            <a:solidFill>
              <a:srgbClr val="D638BF"/>
            </a:solidFill>
            <a:prstDash val="sysDash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'p20-30 CP1'!$D$188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CP1'!$D$189:$D$195</c:f>
              <c:numCache>
                <c:formatCode>General</c:formatCode>
                <c:ptCount val="6"/>
                <c:pt idx="0">
                  <c:v>1085</c:v>
                </c:pt>
                <c:pt idx="1">
                  <c:v>16</c:v>
                </c:pt>
                <c:pt idx="2">
                  <c:v>237</c:v>
                </c:pt>
                <c:pt idx="3">
                  <c:v>30</c:v>
                </c:pt>
                <c:pt idx="4">
                  <c:v>271</c:v>
                </c:pt>
                <c:pt idx="5">
                  <c:v>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76-4BCC-B566-03E36CA83064}"/>
            </c:ext>
          </c:extLst>
        </c:ser>
        <c:ser>
          <c:idx val="3"/>
          <c:order val="3"/>
          <c:tx>
            <c:strRef>
              <c:f>'p20-30 CP1'!$E$188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E06ACF"/>
            </a:solidFill>
          </c:spPr>
          <c:invertIfNegative val="0"/>
          <c:dLbls>
            <c:txPr>
              <a:bodyPr rot="-5400000" vert="horz"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CP1'!$E$189:$E$195</c:f>
              <c:numCache>
                <c:formatCode>General</c:formatCode>
                <c:ptCount val="6"/>
                <c:pt idx="0">
                  <c:v>508</c:v>
                </c:pt>
                <c:pt idx="1">
                  <c:v>3</c:v>
                </c:pt>
                <c:pt idx="2">
                  <c:v>130</c:v>
                </c:pt>
                <c:pt idx="3">
                  <c:v>73</c:v>
                </c:pt>
                <c:pt idx="4">
                  <c:v>144</c:v>
                </c:pt>
                <c:pt idx="5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76-4BCC-B566-03E36CA83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871168"/>
        <c:axId val="221056384"/>
      </c:barChart>
      <c:lineChart>
        <c:grouping val="standard"/>
        <c:varyColors val="0"/>
        <c:ser>
          <c:idx val="0"/>
          <c:order val="0"/>
          <c:tx>
            <c:strRef>
              <c:f>'p20-30 CP1'!$B$188</c:f>
              <c:strCache>
                <c:ptCount val="1"/>
                <c:pt idx="0">
                  <c:v> Moy G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diamond"/>
            <c:size val="7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</c:spPr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CP1'!$B$189:$B$195</c:f>
              <c:numCache>
                <c:formatCode>0.00</c:formatCode>
                <c:ptCount val="6"/>
                <c:pt idx="0">
                  <c:v>12.382048872180444</c:v>
                </c:pt>
                <c:pt idx="1">
                  <c:v>15.987499999999999</c:v>
                </c:pt>
                <c:pt idx="2">
                  <c:v>12.163675213675214</c:v>
                </c:pt>
                <c:pt idx="3">
                  <c:v>13.593103448275862</c:v>
                </c:pt>
                <c:pt idx="4">
                  <c:v>13.326865671641803</c:v>
                </c:pt>
                <c:pt idx="5">
                  <c:v>12.527565084226648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76-4BCC-B566-03E36CA83064}"/>
            </c:ext>
          </c:extLst>
        </c:ser>
        <c:ser>
          <c:idx val="1"/>
          <c:order val="1"/>
          <c:tx>
            <c:strRef>
              <c:f>'p20-30 CP1'!$C$188</c:f>
              <c:strCache>
                <c:ptCount val="1"/>
                <c:pt idx="0">
                  <c:v> Moy F</c:v>
                </c:pt>
              </c:strCache>
            </c:strRef>
          </c:tx>
          <c:spPr>
            <a:ln>
              <a:solidFill>
                <a:srgbClr val="FF99FF"/>
              </a:solidFill>
            </a:ln>
          </c:spPr>
          <c:marker>
            <c:symbol val="diamond"/>
            <c:size val="7"/>
            <c:spPr>
              <a:solidFill>
                <a:srgbClr val="D638BF"/>
              </a:solidFill>
              <a:ln>
                <a:solidFill>
                  <a:srgbClr val="FF99FF"/>
                </a:solidFill>
              </a:ln>
            </c:spPr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CP1'!$C$189:$C$195</c:f>
              <c:numCache>
                <c:formatCode>0.00</c:formatCode>
                <c:ptCount val="6"/>
                <c:pt idx="0">
                  <c:v>11.355394190871376</c:v>
                </c:pt>
                <c:pt idx="1">
                  <c:v>10.25</c:v>
                </c:pt>
                <c:pt idx="2">
                  <c:v>11.344094488188979</c:v>
                </c:pt>
                <c:pt idx="3">
                  <c:v>11.7</c:v>
                </c:pt>
                <c:pt idx="4">
                  <c:v>12.963503649635026</c:v>
                </c:pt>
                <c:pt idx="5">
                  <c:v>11.137735849056602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76-4BCC-B566-03E36CA83064}"/>
            </c:ext>
          </c:extLst>
        </c:ser>
        <c:ser>
          <c:idx val="4"/>
          <c:order val="4"/>
          <c:tx>
            <c:strRef>
              <c:f>'p20-30 CP1'!$F$188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ot"/>
            </a:ln>
          </c:spPr>
          <c:marker>
            <c:symbol val="none"/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CP1'!$F$189:$F$195</c:f>
              <c:numCache>
                <c:formatCode>0.00</c:formatCode>
                <c:ptCount val="6"/>
                <c:pt idx="0">
                  <c:v>12.582740692229015</c:v>
                </c:pt>
                <c:pt idx="1">
                  <c:v>12.582740692229015</c:v>
                </c:pt>
                <c:pt idx="2">
                  <c:v>12.582740692229015</c:v>
                </c:pt>
                <c:pt idx="3">
                  <c:v>12.582740692229015</c:v>
                </c:pt>
                <c:pt idx="4">
                  <c:v>12.582740692229015</c:v>
                </c:pt>
                <c:pt idx="5">
                  <c:v>12.582740692229015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376-4BCC-B566-03E36CA83064}"/>
            </c:ext>
          </c:extLst>
        </c:ser>
        <c:ser>
          <c:idx val="5"/>
          <c:order val="5"/>
          <c:tx>
            <c:strRef>
              <c:f>'p20-30 CP1'!$G$188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E06ACF"/>
              </a:solidFill>
              <a:prstDash val="sysDot"/>
            </a:ln>
          </c:spPr>
          <c:marker>
            <c:symbol val="none"/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CP1'!$G$189:$G$195</c:f>
              <c:numCache>
                <c:formatCode>0.00</c:formatCode>
                <c:ptCount val="6"/>
                <c:pt idx="0">
                  <c:v>11.557721518987357</c:v>
                </c:pt>
                <c:pt idx="1">
                  <c:v>11.557721518987357</c:v>
                </c:pt>
                <c:pt idx="2">
                  <c:v>11.557721518987357</c:v>
                </c:pt>
                <c:pt idx="3">
                  <c:v>11.557721518987357</c:v>
                </c:pt>
                <c:pt idx="4">
                  <c:v>11.557721518987357</c:v>
                </c:pt>
                <c:pt idx="5">
                  <c:v>11.557721518987357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376-4BCC-B566-03E36CA83064}"/>
            </c:ext>
          </c:extLst>
        </c:ser>
        <c:ser>
          <c:idx val="6"/>
          <c:order val="6"/>
          <c:tx>
            <c:strRef>
              <c:f>'p20-30 CP1'!$H$188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CP1'!$H$189:$H$195</c:f>
              <c:numCache>
                <c:formatCode>0.00</c:formatCode>
                <c:ptCount val="6"/>
                <c:pt idx="0">
                  <c:v>13.401785336995546</c:v>
                </c:pt>
                <c:pt idx="1">
                  <c:v>13.401785336995546</c:v>
                </c:pt>
                <c:pt idx="2">
                  <c:v>13.401785336995546</c:v>
                </c:pt>
                <c:pt idx="3">
                  <c:v>13.401785336995546</c:v>
                </c:pt>
                <c:pt idx="4">
                  <c:v>13.401785336995546</c:v>
                </c:pt>
                <c:pt idx="5">
                  <c:v>13.401785336995546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376-4BCC-B566-03E36CA83064}"/>
            </c:ext>
          </c:extLst>
        </c:ser>
        <c:ser>
          <c:idx val="7"/>
          <c:order val="7"/>
          <c:tx>
            <c:strRef>
              <c:f>'p20-30 CP1'!$I$188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D638BF"/>
              </a:solidFill>
              <a:prstDash val="sysDash"/>
            </a:ln>
          </c:spPr>
          <c:marker>
            <c:symbol val="none"/>
          </c:marker>
          <c:cat>
            <c:strRef>
              <c:f>'p20-30 CP1'!$A$189:$A$195</c:f>
              <c:strCache>
                <c:ptCount val="6"/>
                <c:pt idx="0">
                  <c:v>COURSE DE DEMI-FOND</c:v>
                </c:pt>
                <c:pt idx="1">
                  <c:v>COURSE DE HAIES</c:v>
                </c:pt>
                <c:pt idx="2">
                  <c:v>LANCER DU JAVELOT</c:v>
                </c:pt>
                <c:pt idx="3">
                  <c:v>NATATION DE VITESSE</c:v>
                </c:pt>
                <c:pt idx="4">
                  <c:v>RELAIS VITESSE</c:v>
                </c:pt>
                <c:pt idx="5">
                  <c:v>SAUT EN PENTABOND</c:v>
                </c:pt>
              </c:strCache>
            </c:strRef>
          </c:cat>
          <c:val>
            <c:numRef>
              <c:f>'p20-30 CP1'!$I$189:$I$195</c:f>
              <c:numCache>
                <c:formatCode>0.00</c:formatCode>
                <c:ptCount val="6"/>
                <c:pt idx="0">
                  <c:v>12.706336469286086</c:v>
                </c:pt>
                <c:pt idx="1">
                  <c:v>12.706336469286086</c:v>
                </c:pt>
                <c:pt idx="2">
                  <c:v>12.706336469286086</c:v>
                </c:pt>
                <c:pt idx="3">
                  <c:v>12.706336469286086</c:v>
                </c:pt>
                <c:pt idx="4">
                  <c:v>12.706336469286086</c:v>
                </c:pt>
                <c:pt idx="5">
                  <c:v>12.706336469286086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376-4BCC-B566-03E36CA83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871680"/>
        <c:axId val="221056960"/>
      </c:lineChart>
      <c:catAx>
        <c:axId val="220871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1056384"/>
        <c:crosses val="autoZero"/>
        <c:auto val="1"/>
        <c:lblAlgn val="ctr"/>
        <c:lblOffset val="100"/>
        <c:noMultiLvlLbl val="0"/>
      </c:catAx>
      <c:valAx>
        <c:axId val="2210563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0871168"/>
        <c:crosses val="autoZero"/>
        <c:crossBetween val="between"/>
      </c:valAx>
      <c:valAx>
        <c:axId val="221056960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crossAx val="220871680"/>
        <c:crosses val="max"/>
        <c:crossBetween val="between"/>
      </c:valAx>
      <c:catAx>
        <c:axId val="220871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1056960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1.5471152191836493E-2"/>
          <c:y val="0.90376265841021375"/>
          <c:w val="0.96905754145055178"/>
          <c:h val="7.9069996489959701E-2"/>
        </c:manualLayout>
      </c:layout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  <a:ln w="6350"/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dynamique12</c:name>
    <c:fmtId val="2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'p20-30 CP1'!$L$189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CP1'!$L$190:$L$197</c:f>
              <c:numCache>
                <c:formatCode>0.00</c:formatCode>
                <c:ptCount val="7"/>
                <c:pt idx="0">
                  <c:v>-1.5400000000000009</c:v>
                </c:pt>
                <c:pt idx="1">
                  <c:v>-1.7899999999999991</c:v>
                </c:pt>
                <c:pt idx="2">
                  <c:v>-0.51999999999999957</c:v>
                </c:pt>
                <c:pt idx="3">
                  <c:v>-1.2700000000000014</c:v>
                </c:pt>
                <c:pt idx="4">
                  <c:v>-0.33000000000000007</c:v>
                </c:pt>
                <c:pt idx="5">
                  <c:v>-1.08</c:v>
                </c:pt>
                <c:pt idx="6">
                  <c:v>-1.0099999999999998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40-40CC-8BDF-D965AEF9294C}"/>
            </c:ext>
          </c:extLst>
        </c:ser>
        <c:ser>
          <c:idx val="1"/>
          <c:order val="1"/>
          <c:tx>
            <c:strRef>
              <c:f>'p20-30 CP1'!$M$189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CP1'!$M$190:$M$197</c:f>
              <c:numCache>
                <c:formatCode>0.00</c:formatCode>
                <c:ptCount val="7"/>
                <c:pt idx="0">
                  <c:v>-1.4800000000000004</c:v>
                </c:pt>
                <c:pt idx="1">
                  <c:v>-3.58</c:v>
                </c:pt>
                <c:pt idx="2">
                  <c:v>-2.7000000000000011</c:v>
                </c:pt>
                <c:pt idx="3">
                  <c:v>-2.1399999999999988</c:v>
                </c:pt>
                <c:pt idx="4">
                  <c:v>-1.4600000000000009</c:v>
                </c:pt>
                <c:pt idx="5">
                  <c:v>-1.4100000000000001</c:v>
                </c:pt>
                <c:pt idx="6">
                  <c:v>1.17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40-40CC-8BDF-D965AEF9294C}"/>
            </c:ext>
          </c:extLst>
        </c:ser>
        <c:ser>
          <c:idx val="2"/>
          <c:order val="2"/>
          <c:tx>
            <c:strRef>
              <c:f>'p20-30 CP1'!$N$189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CP1'!$N$190:$N$197</c:f>
              <c:numCache>
                <c:formatCode>0.00</c:formatCode>
                <c:ptCount val="7"/>
                <c:pt idx="0">
                  <c:v>-1.6553555030827791</c:v>
                </c:pt>
                <c:pt idx="1">
                  <c:v>0</c:v>
                </c:pt>
                <c:pt idx="2">
                  <c:v>-0.9534729145895664</c:v>
                </c:pt>
                <c:pt idx="3">
                  <c:v>-2.6176470588235272</c:v>
                </c:pt>
                <c:pt idx="4">
                  <c:v>0.98761737089204971</c:v>
                </c:pt>
                <c:pt idx="5">
                  <c:v>-1.4153622175634819</c:v>
                </c:pt>
                <c:pt idx="6">
                  <c:v>-0.65297619047619193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40-40CC-8BDF-D965AEF9294C}"/>
            </c:ext>
          </c:extLst>
        </c:ser>
        <c:ser>
          <c:idx val="3"/>
          <c:order val="3"/>
          <c:tx>
            <c:strRef>
              <c:f>'p20-30 CP1'!$O$189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CP1'!$O$190:$O$197</c:f>
              <c:numCache>
                <c:formatCode>0.00</c:formatCode>
                <c:ptCount val="7"/>
                <c:pt idx="0">
                  <c:v>-1.2154736946094022</c:v>
                </c:pt>
                <c:pt idx="1">
                  <c:v>0</c:v>
                </c:pt>
                <c:pt idx="2">
                  <c:v>-1.3315169366715747</c:v>
                </c:pt>
                <c:pt idx="3">
                  <c:v>-2.3000417710943974</c:v>
                </c:pt>
                <c:pt idx="4">
                  <c:v>3.7172413793103445</c:v>
                </c:pt>
                <c:pt idx="5">
                  <c:v>-2.2449844236760104</c:v>
                </c:pt>
                <c:pt idx="6">
                  <c:v>-0.31787588761963725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40-40CC-8BDF-D965AEF9294C}"/>
            </c:ext>
          </c:extLst>
        </c:ser>
        <c:ser>
          <c:idx val="4"/>
          <c:order val="4"/>
          <c:tx>
            <c:strRef>
              <c:f>'p20-30 CP1'!$P$189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CP1'!$P$190:$P$197</c:f>
              <c:numCache>
                <c:formatCode>0.00</c:formatCode>
                <c:ptCount val="7"/>
                <c:pt idx="0">
                  <c:v>-0.68944667947998362</c:v>
                </c:pt>
                <c:pt idx="1">
                  <c:v>-3.7531746031746032</c:v>
                </c:pt>
                <c:pt idx="2">
                  <c:v>-2.0235990338164225</c:v>
                </c:pt>
                <c:pt idx="3">
                  <c:v>-1.6156609053497988</c:v>
                </c:pt>
                <c:pt idx="4">
                  <c:v>1.048549810844893</c:v>
                </c:pt>
                <c:pt idx="5">
                  <c:v>-1.8256011894206967</c:v>
                </c:pt>
                <c:pt idx="6">
                  <c:v>-2.1536076499565251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40-40CC-8BDF-D965AEF9294C}"/>
            </c:ext>
          </c:extLst>
        </c:ser>
        <c:ser>
          <c:idx val="5"/>
          <c:order val="5"/>
          <c:tx>
            <c:strRef>
              <c:f>'p20-30 CP1'!$Q$189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CP1'!$Q$190:$Q$197</c:f>
              <c:numCache>
                <c:formatCode>0.00</c:formatCode>
                <c:ptCount val="7"/>
                <c:pt idx="0">
                  <c:v>-1.1000000000000014</c:v>
                </c:pt>
                <c:pt idx="1">
                  <c:v>-0.29999999999999893</c:v>
                </c:pt>
                <c:pt idx="2">
                  <c:v>-0.20000000000000107</c:v>
                </c:pt>
                <c:pt idx="3">
                  <c:v>-2.2999999999999989</c:v>
                </c:pt>
                <c:pt idx="4">
                  <c:v>-0.80000000000000071</c:v>
                </c:pt>
                <c:pt idx="5">
                  <c:v>-1.5999999999999996</c:v>
                </c:pt>
                <c:pt idx="6">
                  <c:v>-0.90000000000000036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840-40CC-8BDF-D965AEF9294C}"/>
            </c:ext>
          </c:extLst>
        </c:ser>
        <c:ser>
          <c:idx val="6"/>
          <c:order val="6"/>
          <c:tx>
            <c:strRef>
              <c:f>'p20-30 CP1'!$R$189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CP1'!$R$190:$R$197</c:f>
              <c:numCache>
                <c:formatCode>0.00</c:formatCode>
                <c:ptCount val="7"/>
                <c:pt idx="0">
                  <c:v>-0.58038090457865188</c:v>
                </c:pt>
                <c:pt idx="1">
                  <c:v>-3.1766666666666676</c:v>
                </c:pt>
                <c:pt idx="2">
                  <c:v>-1.4116341829085464</c:v>
                </c:pt>
                <c:pt idx="3">
                  <c:v>-1.8446962273395382</c:v>
                </c:pt>
                <c:pt idx="4">
                  <c:v>-0.90769230769230802</c:v>
                </c:pt>
                <c:pt idx="5">
                  <c:v>-2.0316175019731588</c:v>
                </c:pt>
                <c:pt idx="6">
                  <c:v>-0.83231354856900452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40-40CC-8BDF-D965AEF9294C}"/>
            </c:ext>
          </c:extLst>
        </c:ser>
        <c:ser>
          <c:idx val="7"/>
          <c:order val="7"/>
          <c:tx>
            <c:strRef>
              <c:f>'p20-30 CP1'!$S$189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CP1'!$S$190:$S$197</c:f>
              <c:numCache>
                <c:formatCode>0.00</c:formatCode>
                <c:ptCount val="7"/>
                <c:pt idx="0">
                  <c:v>-1.0288619732318587</c:v>
                </c:pt>
                <c:pt idx="2">
                  <c:v>-0.43948717948717686</c:v>
                </c:pt>
                <c:pt idx="3">
                  <c:v>-0.6879268879268885</c:v>
                </c:pt>
                <c:pt idx="4">
                  <c:v>-2.4187500000000011</c:v>
                </c:pt>
                <c:pt idx="5">
                  <c:v>-1.7314422050444378</c:v>
                </c:pt>
                <c:pt idx="6">
                  <c:v>-0.91639558524543396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40-40CC-8BDF-D965AEF9294C}"/>
            </c:ext>
          </c:extLst>
        </c:ser>
        <c:ser>
          <c:idx val="8"/>
          <c:order val="8"/>
          <c:tx>
            <c:strRef>
              <c:f>'p20-30 CP1'!$T$189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CP1'!$T$190:$T$197</c:f>
              <c:numCache>
                <c:formatCode>0.00</c:formatCode>
                <c:ptCount val="7"/>
                <c:pt idx="0">
                  <c:v>-1.0320002288590846</c:v>
                </c:pt>
                <c:pt idx="1">
                  <c:v>1.1692307692307686</c:v>
                </c:pt>
                <c:pt idx="2">
                  <c:v>-0.65045454545454362</c:v>
                </c:pt>
                <c:pt idx="3">
                  <c:v>-1.125907029478455</c:v>
                </c:pt>
                <c:pt idx="4">
                  <c:v>-0.17705263157894713</c:v>
                </c:pt>
                <c:pt idx="5">
                  <c:v>-1.4979356715644343</c:v>
                </c:pt>
                <c:pt idx="6">
                  <c:v>0.7287148291837422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40-40CC-8BDF-D965AEF9294C}"/>
            </c:ext>
          </c:extLst>
        </c:ser>
        <c:ser>
          <c:idx val="9"/>
          <c:order val="9"/>
          <c:tx>
            <c:strRef>
              <c:f>'p20-30 CP1'!$U$189</c:f>
              <c:strCache>
                <c:ptCount val="1"/>
                <c:pt idx="0">
                  <c:v>  2016</c:v>
                </c:pt>
              </c:strCache>
            </c:strRef>
          </c:tx>
          <c:invertIfNegative val="0"/>
          <c:cat>
            <c:strRef>
              <c:f>'p20-30 CP1'!$K$190:$K$197</c:f>
              <c:strCache>
                <c:ptCount val="7"/>
                <c:pt idx="0">
                  <c:v>COURSE DE DEMI-FOND</c:v>
                </c:pt>
                <c:pt idx="1">
                  <c:v>COURSE DE HAIES</c:v>
                </c:pt>
                <c:pt idx="2">
                  <c:v>DISQUE</c:v>
                </c:pt>
                <c:pt idx="3">
                  <c:v>LANCER DU JAVELOT</c:v>
                </c:pt>
                <c:pt idx="4">
                  <c:v>NATATION VITESSE</c:v>
                </c:pt>
                <c:pt idx="5">
                  <c:v>PENTABOND</c:v>
                </c:pt>
                <c:pt idx="6">
                  <c:v>RELAIS VITESSE</c:v>
                </c:pt>
              </c:strCache>
            </c:strRef>
          </c:cat>
          <c:val>
            <c:numRef>
              <c:f>'p20-30 CP1'!$U$190:$U$197</c:f>
              <c:numCache>
                <c:formatCode>0.00</c:formatCode>
                <c:ptCount val="7"/>
                <c:pt idx="0">
                  <c:v>-1.0266546813090685</c:v>
                </c:pt>
                <c:pt idx="1">
                  <c:v>-5.7374999999999989</c:v>
                </c:pt>
                <c:pt idx="2">
                  <c:v>-0.80163380281690344</c:v>
                </c:pt>
                <c:pt idx="3">
                  <c:v>-0.81958072548623484</c:v>
                </c:pt>
                <c:pt idx="4">
                  <c:v>-1.8931034482758626</c:v>
                </c:pt>
                <c:pt idx="5">
                  <c:v>-1.3898292351700459</c:v>
                </c:pt>
                <c:pt idx="6">
                  <c:v>-0.36336202200677725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840-40CC-8BDF-D965AEF92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1257728"/>
        <c:axId val="221058688"/>
      </c:barChart>
      <c:catAx>
        <c:axId val="221257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1058688"/>
        <c:crosses val="autoZero"/>
        <c:auto val="1"/>
        <c:lblAlgn val="ctr"/>
        <c:lblOffset val="100"/>
        <c:noMultiLvlLbl val="0"/>
      </c:catAx>
      <c:valAx>
        <c:axId val="221058688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125772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dynamique4</c:name>
    <c:fmtId val="94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CP1'!$L$4:$L$5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'p20-30 CP1'!$K$6:$K$15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CP1'!$L$6:$L$15</c:f>
              <c:numCache>
                <c:formatCode>0.00</c:formatCode>
                <c:ptCount val="10"/>
                <c:pt idx="0">
                  <c:v>10.61</c:v>
                </c:pt>
                <c:pt idx="1">
                  <c:v>11.09</c:v>
                </c:pt>
                <c:pt idx="2">
                  <c:v>10.774603174603175</c:v>
                </c:pt>
                <c:pt idx="3">
                  <c:v>11.468669527896996</c:v>
                </c:pt>
                <c:pt idx="4">
                  <c:v>11.245340050377829</c:v>
                </c:pt>
                <c:pt idx="5">
                  <c:v>11.2</c:v>
                </c:pt>
                <c:pt idx="6">
                  <c:v>11.741247002398087</c:v>
                </c:pt>
                <c:pt idx="7">
                  <c:v>10.929642248722311</c:v>
                </c:pt>
                <c:pt idx="8">
                  <c:v>11.072222222222216</c:v>
                </c:pt>
                <c:pt idx="9">
                  <c:v>11.355394190871376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89-4233-A571-5C76BC5970C0}"/>
            </c:ext>
          </c:extLst>
        </c:ser>
        <c:ser>
          <c:idx val="1"/>
          <c:order val="1"/>
          <c:tx>
            <c:strRef>
              <c:f>'p20-30 CP1'!$M$4:$M$5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'p20-30 CP1'!$K$6:$K$15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CP1'!$M$6:$M$15</c:f>
              <c:numCache>
                <c:formatCode>0.00</c:formatCode>
                <c:ptCount val="10"/>
                <c:pt idx="0">
                  <c:v>10.47</c:v>
                </c:pt>
                <c:pt idx="1">
                  <c:v>9.26</c:v>
                </c:pt>
                <c:pt idx="4">
                  <c:v>9.4357142857142851</c:v>
                </c:pt>
                <c:pt idx="5">
                  <c:v>12.4</c:v>
                </c:pt>
                <c:pt idx="6">
                  <c:v>10.35</c:v>
                </c:pt>
                <c:pt idx="8">
                  <c:v>12.7</c:v>
                </c:pt>
                <c:pt idx="9">
                  <c:v>10.25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89-4233-A571-5C76BC5970C0}"/>
            </c:ext>
          </c:extLst>
        </c:ser>
        <c:ser>
          <c:idx val="2"/>
          <c:order val="2"/>
          <c:tx>
            <c:strRef>
              <c:f>'p20-30 CP1'!$N$4:$N$5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'p20-30 CP1'!$K$6:$K$15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CP1'!$N$6:$N$15</c:f>
              <c:numCache>
                <c:formatCode>0.00</c:formatCode>
                <c:ptCount val="10"/>
                <c:pt idx="0">
                  <c:v>10.72</c:v>
                </c:pt>
                <c:pt idx="1">
                  <c:v>12.36</c:v>
                </c:pt>
                <c:pt idx="2">
                  <c:v>11.309722222222222</c:v>
                </c:pt>
                <c:pt idx="3">
                  <c:v>12.01139240506329</c:v>
                </c:pt>
                <c:pt idx="4">
                  <c:v>10.306896551724137</c:v>
                </c:pt>
                <c:pt idx="5">
                  <c:v>11.5</c:v>
                </c:pt>
                <c:pt idx="6">
                  <c:v>11.712195121951218</c:v>
                </c:pt>
                <c:pt idx="7">
                  <c:v>11.513636363636364</c:v>
                </c:pt>
                <c:pt idx="8">
                  <c:v>13.623741007194241</c:v>
                </c:pt>
                <c:pt idx="9">
                  <c:v>12.963503649635026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89-4233-A571-5C76BC597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656192"/>
        <c:axId val="217818816"/>
      </c:lineChart>
      <c:catAx>
        <c:axId val="2196561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7818816"/>
        <c:crosses val="autoZero"/>
        <c:auto val="1"/>
        <c:lblAlgn val="ctr"/>
        <c:lblOffset val="100"/>
        <c:noMultiLvlLbl val="0"/>
      </c:catAx>
      <c:valAx>
        <c:axId val="217818816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6561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dynamique2bis</c:name>
    <c:fmtId val="84"/>
  </c:pivotSource>
  <c:chart>
    <c:autoTitleDeleted val="0"/>
    <c:pivotFmts>
      <c:pivotFmt>
        <c:idx val="0"/>
      </c:pivotFmt>
      <c:pivotFmt>
        <c:idx val="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CP1'!$B$6:$B$7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'p20-30 CP1'!$A$8:$A$17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CP1'!$B$8:$B$17</c:f>
              <c:numCache>
                <c:formatCode>General</c:formatCode>
                <c:ptCount val="10"/>
                <c:pt idx="0">
                  <c:v>356</c:v>
                </c:pt>
                <c:pt idx="1">
                  <c:v>339</c:v>
                </c:pt>
                <c:pt idx="2">
                  <c:v>317</c:v>
                </c:pt>
                <c:pt idx="3">
                  <c:v>243</c:v>
                </c:pt>
                <c:pt idx="4">
                  <c:v>408</c:v>
                </c:pt>
                <c:pt idx="5">
                  <c:v>602</c:v>
                </c:pt>
                <c:pt idx="6">
                  <c:v>433</c:v>
                </c:pt>
                <c:pt idx="7">
                  <c:v>605</c:v>
                </c:pt>
                <c:pt idx="8">
                  <c:v>558</c:v>
                </c:pt>
                <c:pt idx="9">
                  <c:v>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78-4360-AE7E-80963813F822}"/>
            </c:ext>
          </c:extLst>
        </c:ser>
        <c:ser>
          <c:idx val="1"/>
          <c:order val="1"/>
          <c:tx>
            <c:strRef>
              <c:f>'p20-30 CP1'!$C$6:$C$7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'p20-30 CP1'!$A$8:$A$17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CP1'!$C$8:$C$17</c:f>
              <c:numCache>
                <c:formatCode>General</c:formatCode>
                <c:ptCount val="10"/>
                <c:pt idx="0">
                  <c:v>6</c:v>
                </c:pt>
                <c:pt idx="1">
                  <c:v>5</c:v>
                </c:pt>
                <c:pt idx="4">
                  <c:v>14</c:v>
                </c:pt>
                <c:pt idx="5">
                  <c:v>17</c:v>
                </c:pt>
                <c:pt idx="6">
                  <c:v>2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78-4360-AE7E-80963813F822}"/>
            </c:ext>
          </c:extLst>
        </c:ser>
        <c:ser>
          <c:idx val="2"/>
          <c:order val="2"/>
          <c:tx>
            <c:strRef>
              <c:f>'p20-30 CP1'!$D$6:$D$7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'p20-30 CP1'!$A$8:$A$17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CP1'!$D$8:$D$17</c:f>
              <c:numCache>
                <c:formatCode>General</c:formatCode>
                <c:ptCount val="10"/>
                <c:pt idx="0">
                  <c:v>65</c:v>
                </c:pt>
                <c:pt idx="1">
                  <c:v>42</c:v>
                </c:pt>
                <c:pt idx="2">
                  <c:v>72</c:v>
                </c:pt>
                <c:pt idx="3">
                  <c:v>80</c:v>
                </c:pt>
                <c:pt idx="4">
                  <c:v>89</c:v>
                </c:pt>
                <c:pt idx="5">
                  <c:v>184</c:v>
                </c:pt>
                <c:pt idx="6">
                  <c:v>42</c:v>
                </c:pt>
                <c:pt idx="7">
                  <c:v>90</c:v>
                </c:pt>
                <c:pt idx="8">
                  <c:v>144</c:v>
                </c:pt>
                <c:pt idx="9">
                  <c:v>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78-4360-AE7E-80963813F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885184"/>
        <c:axId val="217817088"/>
      </c:lineChart>
      <c:catAx>
        <c:axId val="2178851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7817088"/>
        <c:crosses val="autoZero"/>
        <c:auto val="1"/>
        <c:lblAlgn val="ctr"/>
        <c:lblOffset val="100"/>
        <c:noMultiLvlLbl val="0"/>
      </c:catAx>
      <c:valAx>
        <c:axId val="2178170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78851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Bac GT Différentiel G/F</a:t>
            </a:r>
          </a:p>
        </c:rich>
      </c:tx>
      <c:layout>
        <c:manualLayout>
          <c:xMode val="edge"/>
          <c:yMode val="edge"/>
          <c:x val="0.36009765760412027"/>
          <c:y val="0.9207022567155186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poly"/>
            <c:order val="2"/>
            <c:dispRSqr val="0"/>
            <c:dispEq val="0"/>
          </c:trendline>
          <c:cat>
            <c:numRef>
              <c:f>GENERALITES!$A$53:$A$66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GENERALITES!$B$53:$B$66</c:f>
              <c:numCache>
                <c:formatCode>General</c:formatCode>
                <c:ptCount val="14"/>
                <c:pt idx="0">
                  <c:v>-1.4</c:v>
                </c:pt>
                <c:pt idx="1">
                  <c:v>-1.28</c:v>
                </c:pt>
                <c:pt idx="2">
                  <c:v>-1.34</c:v>
                </c:pt>
                <c:pt idx="3">
                  <c:v>-1.43</c:v>
                </c:pt>
                <c:pt idx="4">
                  <c:v>-1.3</c:v>
                </c:pt>
                <c:pt idx="5">
                  <c:v>-1.32</c:v>
                </c:pt>
                <c:pt idx="6">
                  <c:v>-1.22</c:v>
                </c:pt>
                <c:pt idx="7" formatCode="0.00">
                  <c:v>-1.2944023822267035</c:v>
                </c:pt>
                <c:pt idx="8">
                  <c:v>-1.21</c:v>
                </c:pt>
                <c:pt idx="9">
                  <c:v>-1.1000000000000001</c:v>
                </c:pt>
                <c:pt idx="10" formatCode="0.00">
                  <c:v>-0.77993773649128606</c:v>
                </c:pt>
                <c:pt idx="11" formatCode="0.00">
                  <c:v>-0.75</c:v>
                </c:pt>
                <c:pt idx="12" formatCode="0.00">
                  <c:v>-0.6</c:v>
                </c:pt>
                <c:pt idx="13" formatCode="0.00">
                  <c:v>-0.53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31-4D6A-B781-75C9F9C76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2128"/>
        <c:axId val="214783040"/>
      </c:lineChart>
      <c:catAx>
        <c:axId val="215152128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47830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4783040"/>
        <c:scaling>
          <c:orientation val="minMax"/>
          <c:max val="-0.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152128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dynamique3</c:name>
    <c:fmtId val="22"/>
  </c:pivotSource>
  <c:chart>
    <c:autoTitleDeleted val="1"/>
    <c:pivotFmts>
      <c:pivotFmt>
        <c:idx val="0"/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CP1'!$L$34:$L$35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'p20-30 CP1'!$K$36:$K$43</c:f>
              <c:strCache>
                <c:ptCount val="8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</c:strCache>
            </c:strRef>
          </c:cat>
          <c:val>
            <c:numRef>
              <c:f>'p20-30 CP1'!$L$36:$L$43</c:f>
              <c:numCache>
                <c:formatCode>0.00</c:formatCode>
                <c:ptCount val="8"/>
                <c:pt idx="0">
                  <c:v>12.15</c:v>
                </c:pt>
                <c:pt idx="1">
                  <c:v>12.57</c:v>
                </c:pt>
                <c:pt idx="2">
                  <c:v>12.429958677685955</c:v>
                </c:pt>
                <c:pt idx="3">
                  <c:v>12.684143222506398</c:v>
                </c:pt>
                <c:pt idx="4">
                  <c:v>11.934786729857812</c:v>
                </c:pt>
                <c:pt idx="5">
                  <c:v>12.3</c:v>
                </c:pt>
                <c:pt idx="6">
                  <c:v>12.321627906976738</c:v>
                </c:pt>
                <c:pt idx="7">
                  <c:v>11.95850422195417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B3-41B2-9E3C-9DB0CAE38DB5}"/>
            </c:ext>
          </c:extLst>
        </c:ser>
        <c:ser>
          <c:idx val="1"/>
          <c:order val="1"/>
          <c:tx>
            <c:strRef>
              <c:f>'p20-30 CP1'!$M$34:$M$35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'p20-30 CP1'!$K$36:$K$43</c:f>
              <c:strCache>
                <c:ptCount val="8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</c:strCache>
            </c:strRef>
          </c:cat>
          <c:val>
            <c:numRef>
              <c:f>'p20-30 CP1'!$M$36:$M$43</c:f>
              <c:numCache>
                <c:formatCode>0.00</c:formatCode>
                <c:ptCount val="8"/>
                <c:pt idx="0">
                  <c:v>12.26</c:v>
                </c:pt>
                <c:pt idx="1">
                  <c:v>12.84</c:v>
                </c:pt>
                <c:pt idx="2">
                  <c:v>12.849295774647889</c:v>
                </c:pt>
                <c:pt idx="3">
                  <c:v>11.896491228070175</c:v>
                </c:pt>
                <c:pt idx="4">
                  <c:v>13.188888888888888</c:v>
                </c:pt>
                <c:pt idx="5">
                  <c:v>12.7</c:v>
                </c:pt>
                <c:pt idx="6">
                  <c:v>13.526666666666667</c:v>
                </c:pt>
                <c:pt idx="7">
                  <c:v>14.907692307692308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B3-41B2-9E3C-9DB0CAE38DB5}"/>
            </c:ext>
          </c:extLst>
        </c:ser>
        <c:ser>
          <c:idx val="2"/>
          <c:order val="2"/>
          <c:tx>
            <c:strRef>
              <c:f>'p20-30 CP1'!$N$34:$N$35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'p20-30 CP1'!$K$36:$K$43</c:f>
              <c:strCache>
                <c:ptCount val="8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</c:strCache>
            </c:strRef>
          </c:cat>
          <c:val>
            <c:numRef>
              <c:f>'p20-30 CP1'!$N$36:$N$43</c:f>
              <c:numCache>
                <c:formatCode>0.00</c:formatCode>
                <c:ptCount val="8"/>
                <c:pt idx="0">
                  <c:v>11.73</c:v>
                </c:pt>
                <c:pt idx="1">
                  <c:v>11.19</c:v>
                </c:pt>
                <c:pt idx="2">
                  <c:v>11.962698412698414</c:v>
                </c:pt>
                <c:pt idx="3">
                  <c:v>12.329268292682928</c:v>
                </c:pt>
                <c:pt idx="4">
                  <c:v>12.460504201680662</c:v>
                </c:pt>
                <c:pt idx="5">
                  <c:v>12.4</c:v>
                </c:pt>
                <c:pt idx="6">
                  <c:v>12.544508670520223</c:v>
                </c:pt>
                <c:pt idx="7">
                  <c:v>12.430031948881798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DB3-41B2-9E3C-9DB0CAE38D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658752"/>
        <c:axId val="217822272"/>
      </c:lineChart>
      <c:catAx>
        <c:axId val="219658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7822272"/>
        <c:crosses val="autoZero"/>
        <c:auto val="1"/>
        <c:lblAlgn val="ctr"/>
        <c:lblOffset val="100"/>
        <c:noMultiLvlLbl val="0"/>
      </c:catAx>
      <c:valAx>
        <c:axId val="217822272"/>
        <c:scaling>
          <c:orientation val="minMax"/>
          <c:min val="9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6587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</c:name>
    <c:fmtId val="28"/>
  </c:pivotSource>
  <c:chart>
    <c:autoTitleDeleted val="1"/>
    <c:pivotFmts>
      <c:pivotFmt>
        <c:idx val="0"/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CP1'!$B$35:$B$36</c:f>
              <c:strCache>
                <c:ptCount val="1"/>
                <c:pt idx="0">
                  <c:v>COURSE DE DEMI-FOND</c:v>
                </c:pt>
              </c:strCache>
            </c:strRef>
          </c:tx>
          <c:cat>
            <c:strRef>
              <c:f>'p20-30 CP1'!$A$37:$A$46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CP1'!$B$37:$B$46</c:f>
              <c:numCache>
                <c:formatCode>General</c:formatCode>
                <c:ptCount val="10"/>
                <c:pt idx="0">
                  <c:v>613</c:v>
                </c:pt>
                <c:pt idx="1">
                  <c:v>467</c:v>
                </c:pt>
                <c:pt idx="2">
                  <c:v>487</c:v>
                </c:pt>
                <c:pt idx="3">
                  <c:v>396</c:v>
                </c:pt>
                <c:pt idx="4">
                  <c:v>1077</c:v>
                </c:pt>
                <c:pt idx="5">
                  <c:v>1015</c:v>
                </c:pt>
                <c:pt idx="6">
                  <c:v>872</c:v>
                </c:pt>
                <c:pt idx="7">
                  <c:v>840</c:v>
                </c:pt>
                <c:pt idx="8">
                  <c:v>987</c:v>
                </c:pt>
                <c:pt idx="9">
                  <c:v>1085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D7-44A2-BD8F-DD5398BA59FE}"/>
            </c:ext>
          </c:extLst>
        </c:ser>
        <c:ser>
          <c:idx val="1"/>
          <c:order val="1"/>
          <c:tx>
            <c:strRef>
              <c:f>'p20-30 CP1'!$C$35:$C$36</c:f>
              <c:strCache>
                <c:ptCount val="1"/>
                <c:pt idx="0">
                  <c:v>COURSE DE HAIES</c:v>
                </c:pt>
              </c:strCache>
            </c:strRef>
          </c:tx>
          <c:cat>
            <c:strRef>
              <c:f>'p20-30 CP1'!$A$37:$A$46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CP1'!$C$37:$C$46</c:f>
              <c:numCache>
                <c:formatCode>General</c:formatCode>
                <c:ptCount val="10"/>
                <c:pt idx="0">
                  <c:v>40</c:v>
                </c:pt>
                <c:pt idx="1">
                  <c:v>39</c:v>
                </c:pt>
                <c:pt idx="2">
                  <c:v>73</c:v>
                </c:pt>
                <c:pt idx="3">
                  <c:v>57</c:v>
                </c:pt>
                <c:pt idx="4">
                  <c:v>27</c:v>
                </c:pt>
                <c:pt idx="5">
                  <c:v>83</c:v>
                </c:pt>
                <c:pt idx="6">
                  <c:v>30</c:v>
                </c:pt>
                <c:pt idx="7">
                  <c:v>13</c:v>
                </c:pt>
                <c:pt idx="8">
                  <c:v>26</c:v>
                </c:pt>
                <c:pt idx="9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D7-44A2-BD8F-DD5398BA59FE}"/>
            </c:ext>
          </c:extLst>
        </c:ser>
        <c:ser>
          <c:idx val="2"/>
          <c:order val="2"/>
          <c:tx>
            <c:strRef>
              <c:f>'p20-30 CP1'!$D$35:$D$36</c:f>
              <c:strCache>
                <c:ptCount val="1"/>
                <c:pt idx="0">
                  <c:v>RELAIS VITESSE</c:v>
                </c:pt>
              </c:strCache>
            </c:strRef>
          </c:tx>
          <c:cat>
            <c:strRef>
              <c:f>'p20-30 CP1'!$A$37:$A$46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CP1'!$D$37:$D$46</c:f>
              <c:numCache>
                <c:formatCode>General</c:formatCode>
                <c:ptCount val="10"/>
                <c:pt idx="0">
                  <c:v>82</c:v>
                </c:pt>
                <c:pt idx="1">
                  <c:v>100</c:v>
                </c:pt>
                <c:pt idx="2">
                  <c:v>126</c:v>
                </c:pt>
                <c:pt idx="3">
                  <c:v>43</c:v>
                </c:pt>
                <c:pt idx="4">
                  <c:v>119</c:v>
                </c:pt>
                <c:pt idx="5">
                  <c:v>385</c:v>
                </c:pt>
                <c:pt idx="6">
                  <c:v>179</c:v>
                </c:pt>
                <c:pt idx="7">
                  <c:v>316</c:v>
                </c:pt>
                <c:pt idx="8">
                  <c:v>390</c:v>
                </c:pt>
                <c:pt idx="9">
                  <c:v>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D7-44A2-BD8F-DD5398BA5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657216"/>
        <c:axId val="217820544"/>
      </c:lineChart>
      <c:catAx>
        <c:axId val="219657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7820544"/>
        <c:crosses val="autoZero"/>
        <c:auto val="1"/>
        <c:lblAlgn val="ctr"/>
        <c:lblOffset val="100"/>
        <c:noMultiLvlLbl val="0"/>
      </c:catAx>
      <c:valAx>
        <c:axId val="217820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6572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dynamique7</c:name>
    <c:fmtId val="15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CP1'!$L$57:$L$58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'p20-30 CP1'!$K$59:$K$68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CP1'!$L$59:$L$68</c:f>
              <c:numCache>
                <c:formatCode>0.00</c:formatCode>
                <c:ptCount val="10"/>
                <c:pt idx="0">
                  <c:v>11.35</c:v>
                </c:pt>
                <c:pt idx="1">
                  <c:v>11.85</c:v>
                </c:pt>
                <c:pt idx="2">
                  <c:v>11.803389830508472</c:v>
                </c:pt>
                <c:pt idx="3">
                  <c:v>12.111340206185567</c:v>
                </c:pt>
                <c:pt idx="4">
                  <c:v>11.664444444444447</c:v>
                </c:pt>
                <c:pt idx="5">
                  <c:v>12.7</c:v>
                </c:pt>
                <c:pt idx="6">
                  <c:v>11.130434782608694</c:v>
                </c:pt>
                <c:pt idx="7">
                  <c:v>12.166666666666666</c:v>
                </c:pt>
                <c:pt idx="8">
                  <c:v>12.134545454545455</c:v>
                </c:pt>
                <c:pt idx="9">
                  <c:v>12.704000000000001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77-4F36-BF93-96F4A7D8FD52}"/>
            </c:ext>
          </c:extLst>
        </c:ser>
        <c:ser>
          <c:idx val="1"/>
          <c:order val="1"/>
          <c:tx>
            <c:strRef>
              <c:f>'p20-30 CP1'!$M$57:$M$58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'p20-30 CP1'!$K$59:$K$68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CP1'!$M$59:$M$68</c:f>
              <c:numCache>
                <c:formatCode>0.00</c:formatCode>
                <c:ptCount val="10"/>
                <c:pt idx="0">
                  <c:v>11.29</c:v>
                </c:pt>
                <c:pt idx="1">
                  <c:v>10.89</c:v>
                </c:pt>
                <c:pt idx="2">
                  <c:v>10.4</c:v>
                </c:pt>
                <c:pt idx="3">
                  <c:v>10.391228070175442</c:v>
                </c:pt>
                <c:pt idx="4">
                  <c:v>11.400799999999997</c:v>
                </c:pt>
                <c:pt idx="5">
                  <c:v>10.3</c:v>
                </c:pt>
                <c:pt idx="6">
                  <c:v>10.632692307692308</c:v>
                </c:pt>
                <c:pt idx="7">
                  <c:v>12.059259259259258</c:v>
                </c:pt>
                <c:pt idx="8">
                  <c:v>11.513888888888889</c:v>
                </c:pt>
                <c:pt idx="9">
                  <c:v>11.344094488188979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77-4F36-BF93-96F4A7D8FD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949056"/>
        <c:axId val="219857472"/>
      </c:lineChart>
      <c:catAx>
        <c:axId val="219949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9857472"/>
        <c:crosses val="autoZero"/>
        <c:auto val="1"/>
        <c:lblAlgn val="ctr"/>
        <c:lblOffset val="100"/>
        <c:noMultiLvlLbl val="0"/>
      </c:catAx>
      <c:valAx>
        <c:axId val="219857472"/>
        <c:scaling>
          <c:orientation val="minMax"/>
          <c:max val="16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9490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dynamique6</c:name>
    <c:fmtId val="19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CP1'!$B$57:$B$58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'p20-30 CP1'!$A$59:$A$68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CP1'!$B$59:$B$68</c:f>
              <c:numCache>
                <c:formatCode>General</c:formatCode>
                <c:ptCount val="10"/>
                <c:pt idx="0">
                  <c:v>43</c:v>
                </c:pt>
                <c:pt idx="1">
                  <c:v>31</c:v>
                </c:pt>
                <c:pt idx="2">
                  <c:v>59</c:v>
                </c:pt>
                <c:pt idx="3">
                  <c:v>97</c:v>
                </c:pt>
                <c:pt idx="4">
                  <c:v>91</c:v>
                </c:pt>
                <c:pt idx="5">
                  <c:v>99</c:v>
                </c:pt>
                <c:pt idx="6">
                  <c:v>93</c:v>
                </c:pt>
                <c:pt idx="7">
                  <c:v>92</c:v>
                </c:pt>
                <c:pt idx="8">
                  <c:v>56</c:v>
                </c:pt>
                <c:pt idx="9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0-4783-A68E-6217D562B0E4}"/>
            </c:ext>
          </c:extLst>
        </c:ser>
        <c:ser>
          <c:idx val="1"/>
          <c:order val="1"/>
          <c:tx>
            <c:strRef>
              <c:f>'p20-30 CP1'!$C$57:$C$58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'p20-30 CP1'!$A$59:$A$68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CP1'!$C$59:$C$68</c:f>
              <c:numCache>
                <c:formatCode>General</c:formatCode>
                <c:ptCount val="10"/>
                <c:pt idx="0">
                  <c:v>34</c:v>
                </c:pt>
                <c:pt idx="1">
                  <c:v>18</c:v>
                </c:pt>
                <c:pt idx="2">
                  <c:v>10</c:v>
                </c:pt>
                <c:pt idx="3">
                  <c:v>57</c:v>
                </c:pt>
                <c:pt idx="4">
                  <c:v>125</c:v>
                </c:pt>
                <c:pt idx="5">
                  <c:v>93</c:v>
                </c:pt>
                <c:pt idx="6">
                  <c:v>159</c:v>
                </c:pt>
                <c:pt idx="7">
                  <c:v>139</c:v>
                </c:pt>
                <c:pt idx="8">
                  <c:v>112</c:v>
                </c:pt>
                <c:pt idx="9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40-4783-A68E-6217D562B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947520"/>
        <c:axId val="217824000"/>
      </c:lineChart>
      <c:catAx>
        <c:axId val="219947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7824000"/>
        <c:crosses val="autoZero"/>
        <c:auto val="1"/>
        <c:lblAlgn val="ctr"/>
        <c:lblOffset val="100"/>
        <c:noMultiLvlLbl val="0"/>
      </c:catAx>
      <c:valAx>
        <c:axId val="2178240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9475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dynamique9</c:name>
    <c:fmtId val="15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</c:pivotFmt>
      <c:pivotFmt>
        <c:idx val="71"/>
      </c:pivotFmt>
      <c:pivotFmt>
        <c:idx val="72"/>
      </c:pivotFmt>
      <c:pivotFmt>
        <c:idx val="7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CP1'!$L$78:$L$79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'p20-30 CP1'!$K$80:$K$89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CP1'!$L$80:$L$89</c:f>
              <c:numCache>
                <c:formatCode>0.00</c:formatCode>
                <c:ptCount val="10"/>
                <c:pt idx="0">
                  <c:v>11.87</c:v>
                </c:pt>
                <c:pt idx="1">
                  <c:v>14.55</c:v>
                </c:pt>
                <c:pt idx="2">
                  <c:v>12.756862745098038</c:v>
                </c:pt>
                <c:pt idx="3">
                  <c:v>13.442857142857141</c:v>
                </c:pt>
                <c:pt idx="4">
                  <c:v>13.68804347826087</c:v>
                </c:pt>
                <c:pt idx="5">
                  <c:v>12.9</c:v>
                </c:pt>
                <c:pt idx="6">
                  <c:v>12.54206896551724</c:v>
                </c:pt>
                <c:pt idx="7">
                  <c:v>12.606153846153843</c:v>
                </c:pt>
                <c:pt idx="8">
                  <c:v>12.784999999999998</c:v>
                </c:pt>
                <c:pt idx="9">
                  <c:v>13.505633802816904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65-4AA6-926C-CDD7EF3E75FB}"/>
            </c:ext>
          </c:extLst>
        </c:ser>
        <c:ser>
          <c:idx val="1"/>
          <c:order val="1"/>
          <c:tx>
            <c:strRef>
              <c:f>'p20-30 CP1'!$M$78:$M$79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'p20-30 CP1'!$K$80:$K$89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CP1'!$M$80:$M$89</c:f>
              <c:numCache>
                <c:formatCode>0.00</c:formatCode>
                <c:ptCount val="10"/>
                <c:pt idx="0">
                  <c:v>12.56</c:v>
                </c:pt>
                <c:pt idx="1">
                  <c:v>13.03</c:v>
                </c:pt>
                <c:pt idx="2">
                  <c:v>13.017647058823528</c:v>
                </c:pt>
                <c:pt idx="3">
                  <c:v>12.69126984126984</c:v>
                </c:pt>
                <c:pt idx="4">
                  <c:v>13.016460905349795</c:v>
                </c:pt>
                <c:pt idx="5">
                  <c:v>12.6</c:v>
                </c:pt>
                <c:pt idx="6">
                  <c:v>12.477388535031846</c:v>
                </c:pt>
                <c:pt idx="7">
                  <c:v>12.747186147186147</c:v>
                </c:pt>
                <c:pt idx="8">
                  <c:v>12.639795918367344</c:v>
                </c:pt>
                <c:pt idx="9">
                  <c:v>12.163675213675214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65-4AA6-926C-CDD7EF3E7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201472"/>
        <c:axId val="219860928"/>
      </c:lineChart>
      <c:catAx>
        <c:axId val="220201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9860928"/>
        <c:crosses val="autoZero"/>
        <c:auto val="1"/>
        <c:lblAlgn val="ctr"/>
        <c:lblOffset val="100"/>
        <c:noMultiLvlLbl val="0"/>
      </c:catAx>
      <c:valAx>
        <c:axId val="219860928"/>
        <c:scaling>
          <c:orientation val="minMax"/>
          <c:min val="9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02014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dynamique8</c:name>
    <c:fmtId val="2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CP1'!$B$78:$B$79</c:f>
              <c:strCache>
                <c:ptCount val="1"/>
                <c:pt idx="0">
                  <c:v>DISQUE</c:v>
                </c:pt>
              </c:strCache>
            </c:strRef>
          </c:tx>
          <c:cat>
            <c:strRef>
              <c:f>'p20-30 CP1'!$A$80:$A$89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CP1'!$B$80:$B$89</c:f>
              <c:numCache>
                <c:formatCode>General</c:formatCode>
                <c:ptCount val="10"/>
                <c:pt idx="0">
                  <c:v>64</c:v>
                </c:pt>
                <c:pt idx="1">
                  <c:v>22</c:v>
                </c:pt>
                <c:pt idx="2">
                  <c:v>51</c:v>
                </c:pt>
                <c:pt idx="3">
                  <c:v>43</c:v>
                </c:pt>
                <c:pt idx="4">
                  <c:v>93</c:v>
                </c:pt>
                <c:pt idx="5">
                  <c:v>168</c:v>
                </c:pt>
                <c:pt idx="6">
                  <c:v>146</c:v>
                </c:pt>
                <c:pt idx="7">
                  <c:v>131</c:v>
                </c:pt>
                <c:pt idx="8">
                  <c:v>81</c:v>
                </c:pt>
                <c:pt idx="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D9-4071-B200-92B71A33E13E}"/>
            </c:ext>
          </c:extLst>
        </c:ser>
        <c:ser>
          <c:idx val="1"/>
          <c:order val="1"/>
          <c:tx>
            <c:strRef>
              <c:f>'p20-30 CP1'!$C$78:$C$79</c:f>
              <c:strCache>
                <c:ptCount val="1"/>
                <c:pt idx="0">
                  <c:v>LANCER DU JAVELOT</c:v>
                </c:pt>
              </c:strCache>
            </c:strRef>
          </c:tx>
          <c:cat>
            <c:strRef>
              <c:f>'p20-30 CP1'!$A$80:$A$89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CP1'!$C$80:$C$89</c:f>
              <c:numCache>
                <c:formatCode>General</c:formatCode>
                <c:ptCount val="10"/>
                <c:pt idx="0">
                  <c:v>123</c:v>
                </c:pt>
                <c:pt idx="1">
                  <c:v>63</c:v>
                </c:pt>
                <c:pt idx="2">
                  <c:v>68</c:v>
                </c:pt>
                <c:pt idx="3">
                  <c:v>127</c:v>
                </c:pt>
                <c:pt idx="4">
                  <c:v>243</c:v>
                </c:pt>
                <c:pt idx="5">
                  <c:v>276</c:v>
                </c:pt>
                <c:pt idx="6">
                  <c:v>317</c:v>
                </c:pt>
                <c:pt idx="7">
                  <c:v>238</c:v>
                </c:pt>
                <c:pt idx="8">
                  <c:v>295</c:v>
                </c:pt>
                <c:pt idx="9">
                  <c:v>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D9-4071-B200-92B71A33E1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950080"/>
        <c:axId val="219859200"/>
      </c:lineChart>
      <c:catAx>
        <c:axId val="219950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9859200"/>
        <c:crosses val="autoZero"/>
        <c:auto val="1"/>
        <c:lblAlgn val="ctr"/>
        <c:lblOffset val="100"/>
        <c:noMultiLvlLbl val="0"/>
      </c:catAx>
      <c:valAx>
        <c:axId val="2198592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9500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dynamique11</c:name>
    <c:fmtId val="15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</c:pivotFmt>
      <c:pivotFmt>
        <c:idx val="5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CP1'!$K$100:$K$101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'p20-30 CP1'!$J$102:$J$111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CP1'!$K$102:$K$111</c:f>
              <c:numCache>
                <c:formatCode>0.00</c:formatCode>
                <c:ptCount val="10"/>
                <c:pt idx="0">
                  <c:v>10.65</c:v>
                </c:pt>
                <c:pt idx="1">
                  <c:v>12.01</c:v>
                </c:pt>
                <c:pt idx="2">
                  <c:v>11.930864197530862</c:v>
                </c:pt>
                <c:pt idx="3">
                  <c:v>11.093333333333337</c:v>
                </c:pt>
                <c:pt idx="4">
                  <c:v>11.037724550898206</c:v>
                </c:pt>
                <c:pt idx="5">
                  <c:v>10.8</c:v>
                </c:pt>
                <c:pt idx="6">
                  <c:v>1</c:v>
                </c:pt>
                <c:pt idx="7">
                  <c:v>11.023237597911232</c:v>
                </c:pt>
                <c:pt idx="8">
                  <c:v>11.163184079601985</c:v>
                </c:pt>
                <c:pt idx="9">
                  <c:v>11.137735849056602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78-4B67-B93D-511E0E09EF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372992"/>
        <c:axId val="219864384"/>
      </c:lineChart>
      <c:catAx>
        <c:axId val="220372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9864384"/>
        <c:crosses val="autoZero"/>
        <c:auto val="1"/>
        <c:lblAlgn val="ctr"/>
        <c:lblOffset val="100"/>
        <c:noMultiLvlLbl val="0"/>
      </c:catAx>
      <c:valAx>
        <c:axId val="21986438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03729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dynamique10</c:name>
    <c:fmtId val="19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</c:pivotFmt>
      <c:pivotFmt>
        <c:idx val="5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CP1'!$B$100:$B$101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'p20-30 CP1'!$A$102:$A$111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CP1'!$B$102:$B$111</c:f>
              <c:numCache>
                <c:formatCode>General</c:formatCode>
                <c:ptCount val="10"/>
                <c:pt idx="0">
                  <c:v>55</c:v>
                </c:pt>
                <c:pt idx="1">
                  <c:v>84</c:v>
                </c:pt>
                <c:pt idx="2">
                  <c:v>82</c:v>
                </c:pt>
                <c:pt idx="3">
                  <c:v>107</c:v>
                </c:pt>
                <c:pt idx="4">
                  <c:v>170</c:v>
                </c:pt>
                <c:pt idx="5">
                  <c:v>293</c:v>
                </c:pt>
                <c:pt idx="6">
                  <c:v>371</c:v>
                </c:pt>
                <c:pt idx="7">
                  <c:v>417</c:v>
                </c:pt>
                <c:pt idx="8">
                  <c:v>419</c:v>
                </c:pt>
                <c:pt idx="9">
                  <c:v>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30-4AA0-B437-F8E38FC4E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203008"/>
        <c:axId val="219862656"/>
      </c:lineChart>
      <c:catAx>
        <c:axId val="220203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19862656"/>
        <c:crosses val="autoZero"/>
        <c:auto val="1"/>
        <c:lblAlgn val="ctr"/>
        <c:lblOffset val="100"/>
        <c:noMultiLvlLbl val="0"/>
      </c:catAx>
      <c:valAx>
        <c:axId val="2198626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02030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dynamique13</c:name>
    <c:fmtId val="1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</c:pivotFmt>
      <c:pivotFmt>
        <c:idx val="50"/>
      </c:pivotFmt>
    </c:pivotFmts>
    <c:plotArea>
      <c:layout>
        <c:manualLayout>
          <c:layoutTarget val="inner"/>
          <c:xMode val="edge"/>
          <c:yMode val="edge"/>
          <c:x val="0.2138673665791776"/>
          <c:y val="7.4548702245552642E-2"/>
          <c:w val="0.7861326334208224"/>
          <c:h val="0.78212598425196855"/>
        </c:manualLayout>
      </c:layout>
      <c:lineChart>
        <c:grouping val="standard"/>
        <c:varyColors val="0"/>
        <c:ser>
          <c:idx val="0"/>
          <c:order val="0"/>
          <c:tx>
            <c:strRef>
              <c:f>'p20-30 CP1'!$L$121:$L$122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'p20-30 CP1'!$K$123:$K$132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CP1'!$L$123:$L$132</c:f>
              <c:numCache>
                <c:formatCode>0.00</c:formatCode>
                <c:ptCount val="10"/>
                <c:pt idx="0">
                  <c:v>11.73</c:v>
                </c:pt>
                <c:pt idx="1">
                  <c:v>13.42</c:v>
                </c:pt>
                <c:pt idx="2">
                  <c:v>13.346226415094344</c:v>
                </c:pt>
                <c:pt idx="3">
                  <c:v>13.338317757009348</c:v>
                </c:pt>
                <c:pt idx="4">
                  <c:v>12.863325740318903</c:v>
                </c:pt>
                <c:pt idx="5">
                  <c:v>12.4</c:v>
                </c:pt>
                <c:pt idx="6">
                  <c:v>12.645982142857138</c:v>
                </c:pt>
                <c:pt idx="7">
                  <c:v>12.754679802955669</c:v>
                </c:pt>
                <c:pt idx="8">
                  <c:v>12.661119751166419</c:v>
                </c:pt>
                <c:pt idx="9">
                  <c:v>12.527565084226648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E7-433A-A3BB-F8290AE09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202496"/>
        <c:axId val="220570752"/>
      </c:lineChart>
      <c:catAx>
        <c:axId val="2202024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0570752"/>
        <c:crosses val="autoZero"/>
        <c:auto val="1"/>
        <c:lblAlgn val="ctr"/>
        <c:lblOffset val="100"/>
        <c:noMultiLvlLbl val="0"/>
      </c:catAx>
      <c:valAx>
        <c:axId val="22057075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020249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dynamique15</c:name>
    <c:fmtId val="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2"/>
      </c:pivotFmt>
      <c:pivotFmt>
        <c:idx val="13"/>
      </c:pivotFmt>
      <c:pivotFmt>
        <c:idx val="1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CP1'!$B$121:$B$122</c:f>
              <c:strCache>
                <c:ptCount val="1"/>
                <c:pt idx="0">
                  <c:v>SAUT EN PENTABOND</c:v>
                </c:pt>
              </c:strCache>
            </c:strRef>
          </c:tx>
          <c:cat>
            <c:strRef>
              <c:f>'p20-30 CP1'!$A$123:$A$132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CP1'!$B$123:$B$132</c:f>
              <c:numCache>
                <c:formatCode>General</c:formatCode>
                <c:ptCount val="10"/>
                <c:pt idx="0">
                  <c:v>102</c:v>
                </c:pt>
                <c:pt idx="1">
                  <c:v>180</c:v>
                </c:pt>
                <c:pt idx="2">
                  <c:v>217</c:v>
                </c:pt>
                <c:pt idx="3">
                  <c:v>325</c:v>
                </c:pt>
                <c:pt idx="4">
                  <c:v>441</c:v>
                </c:pt>
                <c:pt idx="5">
                  <c:v>698</c:v>
                </c:pt>
                <c:pt idx="6">
                  <c:v>677</c:v>
                </c:pt>
                <c:pt idx="7">
                  <c:v>618</c:v>
                </c:pt>
                <c:pt idx="8">
                  <c:v>654</c:v>
                </c:pt>
                <c:pt idx="9">
                  <c:v>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A4-4249-A0F3-4A49AD2F0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375040"/>
        <c:axId val="220572480"/>
      </c:lineChart>
      <c:catAx>
        <c:axId val="220375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0572480"/>
        <c:crosses val="autoZero"/>
        <c:auto val="1"/>
        <c:lblAlgn val="ctr"/>
        <c:lblOffset val="100"/>
        <c:noMultiLvlLbl val="0"/>
      </c:catAx>
      <c:valAx>
        <c:axId val="2205724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03750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Bac Pro Différentiel G/F</a:t>
            </a:r>
          </a:p>
        </c:rich>
      </c:tx>
      <c:layout>
        <c:manualLayout>
          <c:xMode val="edge"/>
          <c:yMode val="edge"/>
          <c:x val="0.36009765760412027"/>
          <c:y val="0.920702334642537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log"/>
            <c:dispRSqr val="0"/>
            <c:dispEq val="0"/>
          </c:trendline>
          <c:cat>
            <c:numRef>
              <c:f>GENERALITES!$D$57:$D$66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GENERALITES!$E$57:$E$66</c:f>
              <c:numCache>
                <c:formatCode>General</c:formatCode>
                <c:ptCount val="10"/>
                <c:pt idx="0">
                  <c:v>-1.25</c:v>
                </c:pt>
                <c:pt idx="1">
                  <c:v>-1.28</c:v>
                </c:pt>
                <c:pt idx="2">
                  <c:v>-1.1100000000000001</c:v>
                </c:pt>
                <c:pt idx="3" formatCode="0.00">
                  <c:v>-1.2944023822267035</c:v>
                </c:pt>
                <c:pt idx="4">
                  <c:v>-1.1599999999999999</c:v>
                </c:pt>
                <c:pt idx="5">
                  <c:v>-0.86</c:v>
                </c:pt>
                <c:pt idx="6" formatCode="0.00">
                  <c:v>-1.0172530268130764</c:v>
                </c:pt>
                <c:pt idx="7">
                  <c:v>-0.67</c:v>
                </c:pt>
                <c:pt idx="8">
                  <c:v>-0.64</c:v>
                </c:pt>
                <c:pt idx="9">
                  <c:v>-0.69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D7-4C5F-9EC5-387E3259A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2640"/>
        <c:axId val="214784768"/>
      </c:lineChart>
      <c:catAx>
        <c:axId val="215152640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47847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4784768"/>
        <c:scaling>
          <c:orientation val="minMax"/>
          <c:max val="-0.4"/>
          <c:min val="-1.4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152640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dynamique19</c:name>
    <c:fmtId val="27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</c:pivotFmt>
      <c:pivotFmt>
        <c:idx val="6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CP1'!$L$163:$L$164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'p20-30 CP1'!$K$165:$K$174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CP1'!$L$165:$L$174</c:f>
              <c:numCache>
                <c:formatCode>0.00</c:formatCode>
                <c:ptCount val="10"/>
                <c:pt idx="0">
                  <c:v>11.65</c:v>
                </c:pt>
                <c:pt idx="1">
                  <c:v>11</c:v>
                </c:pt>
                <c:pt idx="2">
                  <c:v>13.579166666666699</c:v>
                </c:pt>
                <c:pt idx="3">
                  <c:v>14.45</c:v>
                </c:pt>
                <c:pt idx="4">
                  <c:v>12.163934426229508</c:v>
                </c:pt>
                <c:pt idx="5">
                  <c:v>11.7</c:v>
                </c:pt>
                <c:pt idx="6">
                  <c:v>12.692307692307692</c:v>
                </c:pt>
                <c:pt idx="7">
                  <c:v>11.28125</c:v>
                </c:pt>
                <c:pt idx="8">
                  <c:v>11.864000000000001</c:v>
                </c:pt>
                <c:pt idx="9">
                  <c:v>11.7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66-47DB-AE27-3B51445383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869120"/>
        <c:axId val="221054656"/>
      </c:lineChart>
      <c:catAx>
        <c:axId val="220869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1054656"/>
        <c:crosses val="autoZero"/>
        <c:auto val="1"/>
        <c:lblAlgn val="ctr"/>
        <c:lblOffset val="100"/>
        <c:noMultiLvlLbl val="0"/>
      </c:catAx>
      <c:valAx>
        <c:axId val="221054656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08691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dynamique18</c:name>
    <c:fmtId val="27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</c:pivotFmt>
      <c:pivotFmt>
        <c:idx val="1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CP1'!$B$163:$B$164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'p20-30 CP1'!$A$165:$A$174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CP1'!$B$165:$B$174</c:f>
              <c:numCache>
                <c:formatCode>General</c:formatCode>
                <c:ptCount val="10"/>
                <c:pt idx="0">
                  <c:v>36</c:v>
                </c:pt>
                <c:pt idx="1">
                  <c:v>31</c:v>
                </c:pt>
                <c:pt idx="2">
                  <c:v>56</c:v>
                </c:pt>
                <c:pt idx="3">
                  <c:v>46</c:v>
                </c:pt>
                <c:pt idx="4">
                  <c:v>67</c:v>
                </c:pt>
                <c:pt idx="5">
                  <c:v>69</c:v>
                </c:pt>
                <c:pt idx="6">
                  <c:v>39</c:v>
                </c:pt>
                <c:pt idx="7">
                  <c:v>16</c:v>
                </c:pt>
                <c:pt idx="8">
                  <c:v>54</c:v>
                </c:pt>
                <c:pt idx="9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5C-4ED3-9A94-96A3F0219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695040"/>
        <c:axId val="221052928"/>
      </c:lineChart>
      <c:catAx>
        <c:axId val="220695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1052928"/>
        <c:crosses val="autoZero"/>
        <c:auto val="1"/>
        <c:lblAlgn val="ctr"/>
        <c:lblOffset val="100"/>
        <c:noMultiLvlLbl val="0"/>
      </c:catAx>
      <c:valAx>
        <c:axId val="2210529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06950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dynamique17</c:name>
    <c:fmtId val="17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</c:pivotFmt>
      <c:pivotFmt>
        <c:idx val="1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CP1'!$L$142:$L$143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'p20-30 CP1'!$K$144:$K$153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CP1'!$L$144:$L$153</c:f>
              <c:numCache>
                <c:formatCode>0.00</c:formatCode>
                <c:ptCount val="10"/>
                <c:pt idx="0">
                  <c:v>11.98</c:v>
                </c:pt>
                <c:pt idx="1">
                  <c:v>12.46</c:v>
                </c:pt>
                <c:pt idx="2">
                  <c:v>12.59154929577465</c:v>
                </c:pt>
                <c:pt idx="3">
                  <c:v>10.732758620689655</c:v>
                </c:pt>
                <c:pt idx="4">
                  <c:v>11.115384615384615</c:v>
                </c:pt>
                <c:pt idx="5">
                  <c:v>12.5</c:v>
                </c:pt>
                <c:pt idx="6">
                  <c:v>13.6</c:v>
                </c:pt>
                <c:pt idx="7">
                  <c:v>13.700000000000001</c:v>
                </c:pt>
                <c:pt idx="8">
                  <c:v>12.041052631578948</c:v>
                </c:pt>
                <c:pt idx="9">
                  <c:v>13.593103448275862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B6-4DB1-9681-0B619703B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693504"/>
        <c:axId val="220575936"/>
      </c:lineChart>
      <c:catAx>
        <c:axId val="220693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0575936"/>
        <c:crosses val="autoZero"/>
        <c:auto val="1"/>
        <c:lblAlgn val="ctr"/>
        <c:lblOffset val="100"/>
        <c:noMultiLvlLbl val="0"/>
      </c:catAx>
      <c:valAx>
        <c:axId val="22057593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06935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pro.xlsm]p20-30 CP1!Tableau croisé dynamique16</c:name>
    <c:fmtId val="20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</c:pivotFmt>
      <c:pivotFmt>
        <c:idx val="57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'p20-30 CP1'!$B$142:$B$143</c:f>
              <c:strCache>
                <c:ptCount val="1"/>
                <c:pt idx="0">
                  <c:v>NATATION DE VITESSE</c:v>
                </c:pt>
              </c:strCache>
            </c:strRef>
          </c:tx>
          <c:cat>
            <c:strRef>
              <c:f>'p20-30 CP1'!$A$144:$A$153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'p20-30 CP1'!$B$144:$B$153</c:f>
              <c:numCache>
                <c:formatCode>General</c:formatCode>
                <c:ptCount val="10"/>
                <c:pt idx="0">
                  <c:v>101</c:v>
                </c:pt>
                <c:pt idx="1">
                  <c:v>84</c:v>
                </c:pt>
                <c:pt idx="2">
                  <c:v>76</c:v>
                </c:pt>
                <c:pt idx="3">
                  <c:v>59</c:v>
                </c:pt>
                <c:pt idx="4">
                  <c:v>78</c:v>
                </c:pt>
                <c:pt idx="5">
                  <c:v>61</c:v>
                </c:pt>
                <c:pt idx="6">
                  <c:v>26</c:v>
                </c:pt>
                <c:pt idx="7">
                  <c:v>77</c:v>
                </c:pt>
                <c:pt idx="8">
                  <c:v>97</c:v>
                </c:pt>
                <c:pt idx="9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F9-4B1A-A85A-3496A4705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692480"/>
        <c:axId val="220574208"/>
      </c:lineChart>
      <c:catAx>
        <c:axId val="2206924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0574208"/>
        <c:crosses val="autoZero"/>
        <c:auto val="1"/>
        <c:lblAlgn val="ctr"/>
        <c:lblOffset val="100"/>
        <c:noMultiLvlLbl val="0"/>
      </c:catAx>
      <c:valAx>
        <c:axId val="2205742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069248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dynamique13</c:name>
    <c:fmtId val="15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diamond"/>
          <c:size val="6"/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18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x"/>
          <c:size val="6"/>
          <c:spPr>
            <a:solidFill>
              <a:schemeClr val="accent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19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20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23"/>
      </c:pivotFmt>
      <c:pivotFmt>
        <c:idx val="24"/>
        <c:spPr>
          <a:solidFill>
            <a:srgbClr val="0070C0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 cmpd="sng" algn="ctr">
            <a:solidFill>
              <a:srgbClr val="00B0F0"/>
            </a:solidFill>
            <a:prstDash val="solid"/>
            <a:round/>
          </a:ln>
          <a:effectLst/>
        </c:spPr>
        <c:marker>
          <c:symbol val="diamond"/>
          <c:size val="6"/>
          <c:spPr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27"/>
        <c:spPr>
          <a:solidFill>
            <a:schemeClr val="accent1"/>
          </a:solidFill>
          <a:ln w="28575" cap="rnd" cmpd="sng" algn="ctr">
            <a:solidFill>
              <a:srgbClr val="FF99FF"/>
            </a:solidFill>
            <a:prstDash val="solid"/>
            <a:round/>
          </a:ln>
          <a:effectLst/>
        </c:spPr>
        <c:marker>
          <c:symbol val="x"/>
          <c:size val="6"/>
          <c:spPr>
            <a:solidFill>
              <a:schemeClr val="accent1"/>
            </a:solidFill>
            <a:ln w="28575" cap="flat" cmpd="sng" algn="ctr">
              <a:solidFill>
                <a:srgbClr val="FF99FF"/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28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ysDot"/>
            <a:round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 w="28575" cap="rnd" cmpd="sng" algn="ctr">
            <a:solidFill>
              <a:srgbClr val="E06ACF"/>
            </a:solidFill>
            <a:prstDash val="sysDash"/>
            <a:round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 w="28575" cap="rnd" cmpd="sng" algn="ctr">
            <a:solidFill>
              <a:schemeClr val="accent1">
                <a:shade val="95000"/>
                <a:satMod val="105000"/>
              </a:schemeClr>
            </a:solidFill>
            <a:prstDash val="sysDash"/>
            <a:round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 w="28575" cap="rnd" cmpd="sng" algn="ctr">
            <a:solidFill>
              <a:srgbClr val="E06ACF"/>
            </a:solidFill>
            <a:prstDash val="sysDot"/>
            <a:round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33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34"/>
        <c:spPr>
          <a:solidFill>
            <a:srgbClr val="E06ACF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</c:pivotFmt>
      <c:pivotFmt>
        <c:idx val="35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36"/>
        <c:spPr>
          <a:solidFill>
            <a:srgbClr val="E06ACF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37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38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39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40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41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42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>
                <a:lumMod val="60000"/>
              </a:schemeClr>
            </a:solidFill>
            <a:ln w="9525" cap="flat" cmpd="sng" algn="ctr">
              <a:solidFill>
                <a:schemeClr val="accent2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43"/>
        <c:spPr>
          <a:solidFill>
            <a:schemeClr val="accent1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44"/>
        <c:spPr>
          <a:solidFill>
            <a:srgbClr val="E06ACF"/>
          </a:solidFill>
          <a:ln w="9525" cap="flat" cmpd="sng" algn="ctr">
            <a:solidFill>
              <a:schemeClr val="lt1">
                <a:shade val="95000"/>
                <a:satMod val="105000"/>
              </a:schemeClr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c:spPr>
        <c:marker>
          <c:symbol val="none"/>
        </c:marker>
      </c:pivotFmt>
      <c:pivotFmt>
        <c:idx val="45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3"/>
            </a:soli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46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47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48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6"/>
            </a:soli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49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noFill/>
            <a:ln w="9525" cap="flat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  <c:pivotFmt>
        <c:idx val="50"/>
        <c:spPr>
          <a:solidFill>
            <a:schemeClr val="accent1"/>
          </a:solidFill>
          <a:ln w="47625" cap="rnd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marker>
          <c:spPr>
            <a:solidFill>
              <a:schemeClr val="accent2">
                <a:lumMod val="60000"/>
              </a:schemeClr>
            </a:solidFill>
            <a:ln w="9525" cap="flat" cmpd="sng" algn="ctr">
              <a:solidFill>
                <a:schemeClr val="accent2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CP3'!$B$3</c:f>
              <c:strCache>
                <c:ptCount val="1"/>
                <c:pt idx="0">
                  <c:v> EFF G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3888888888889015E-3"/>
                  <c:y val="0.606880694975835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26-49AD-A8BA-AC436B60D36A}"/>
                </c:ext>
              </c:extLst>
            </c:dLbl>
            <c:dLbl>
              <c:idx val="1"/>
              <c:layout>
                <c:manualLayout>
                  <c:x val="-5.0925337632079971E-17"/>
                  <c:y val="0.7916921000302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26-49AD-A8BA-AC436B60D3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CP3'!$B$4:$B$8</c:f>
              <c:numCache>
                <c:formatCode>General</c:formatCode>
                <c:ptCount val="4"/>
                <c:pt idx="0">
                  <c:v>435</c:v>
                </c:pt>
                <c:pt idx="1">
                  <c:v>569</c:v>
                </c:pt>
                <c:pt idx="2">
                  <c:v>13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26-49AD-A8BA-AC436B60D36A}"/>
            </c:ext>
          </c:extLst>
        </c:ser>
        <c:ser>
          <c:idx val="1"/>
          <c:order val="1"/>
          <c:tx>
            <c:strRef>
              <c:f>'p31-40 CP2 CP3'!$C$3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E06ACF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5.5555555555555558E-3"/>
                  <c:y val="0.54943931232380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26-49AD-A8BA-AC436B60D36A}"/>
                </c:ext>
              </c:extLst>
            </c:dLbl>
            <c:dLbl>
              <c:idx val="1"/>
              <c:layout>
                <c:manualLayout>
                  <c:x val="-2.7777777777777779E-3"/>
                  <c:y val="0.534454603805879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26-49AD-A8BA-AC436B60D3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b" anchorCtr="0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CP3'!$C$4:$C$8</c:f>
              <c:numCache>
                <c:formatCode>General</c:formatCode>
                <c:ptCount val="4"/>
                <c:pt idx="0">
                  <c:v>395</c:v>
                </c:pt>
                <c:pt idx="1">
                  <c:v>384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26-49AD-A8BA-AC436B60D3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2220288"/>
        <c:axId val="219420288"/>
      </c:barChart>
      <c:lineChart>
        <c:grouping val="standard"/>
        <c:varyColors val="0"/>
        <c:ser>
          <c:idx val="2"/>
          <c:order val="2"/>
          <c:tx>
            <c:strRef>
              <c:f>'p31-40 CP2 CP3'!$D$3</c:f>
              <c:strCache>
                <c:ptCount val="1"/>
                <c:pt idx="0">
                  <c:v> Moy G</c:v>
                </c:pt>
              </c:strCache>
            </c:strRef>
          </c:tx>
          <c:spPr>
            <a:ln w="47625" cap="rnd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3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CP3'!$D$4:$D$8</c:f>
              <c:numCache>
                <c:formatCode>0.00</c:formatCode>
                <c:ptCount val="4"/>
                <c:pt idx="0">
                  <c:v>13.936426914153131</c:v>
                </c:pt>
                <c:pt idx="1">
                  <c:v>13.864171122994653</c:v>
                </c:pt>
                <c:pt idx="2">
                  <c:v>14.615384615384615</c:v>
                </c:pt>
                <c:pt idx="3">
                  <c:v>13.3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26-49AD-A8BA-AC436B60D36A}"/>
            </c:ext>
          </c:extLst>
        </c:ser>
        <c:ser>
          <c:idx val="3"/>
          <c:order val="3"/>
          <c:tx>
            <c:strRef>
              <c:f>'p31-40 CP2 CP3'!$E$3</c:f>
              <c:strCache>
                <c:ptCount val="1"/>
                <c:pt idx="0">
                  <c:v> Moy F</c:v>
                </c:pt>
              </c:strCache>
            </c:strRef>
          </c:tx>
          <c:spPr>
            <a:ln w="47625" cap="rnd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CP3'!$E$4:$E$8</c:f>
              <c:numCache>
                <c:formatCode>0.00</c:formatCode>
                <c:ptCount val="4"/>
                <c:pt idx="0">
                  <c:v>12.609870129870128</c:v>
                </c:pt>
                <c:pt idx="1">
                  <c:v>13.32445652173913</c:v>
                </c:pt>
                <c:pt idx="2">
                  <c:v>12.416666666666666</c:v>
                </c:pt>
                <c:pt idx="3">
                  <c:v>12.75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826-49AD-A8BA-AC436B60D36A}"/>
            </c:ext>
          </c:extLst>
        </c:ser>
        <c:ser>
          <c:idx val="4"/>
          <c:order val="4"/>
          <c:tx>
            <c:strRef>
              <c:f>'p31-40 CP2 CP3'!$F$3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47625" cap="rnd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CP3'!$F$4:$F$8</c:f>
              <c:numCache>
                <c:formatCode>0.00</c:formatCode>
                <c:ptCount val="4"/>
                <c:pt idx="0">
                  <c:v>13.904679524720324</c:v>
                </c:pt>
                <c:pt idx="1">
                  <c:v>13.904679524720324</c:v>
                </c:pt>
                <c:pt idx="2">
                  <c:v>13.904679524720324</c:v>
                </c:pt>
                <c:pt idx="3">
                  <c:v>13.904679524720324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826-49AD-A8BA-AC436B60D36A}"/>
            </c:ext>
          </c:extLst>
        </c:ser>
        <c:ser>
          <c:idx val="5"/>
          <c:order val="5"/>
          <c:tx>
            <c:strRef>
              <c:f>'p31-40 CP2 CP3'!$G$3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47625" cap="rnd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6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CP3'!$G$4:$G$8</c:f>
              <c:numCache>
                <c:formatCode>0.00</c:formatCode>
                <c:ptCount val="4"/>
                <c:pt idx="0">
                  <c:v>12.95</c:v>
                </c:pt>
                <c:pt idx="1">
                  <c:v>12.95</c:v>
                </c:pt>
                <c:pt idx="2">
                  <c:v>12.95</c:v>
                </c:pt>
                <c:pt idx="3">
                  <c:v>12.95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826-49AD-A8BA-AC436B60D36A}"/>
            </c:ext>
          </c:extLst>
        </c:ser>
        <c:ser>
          <c:idx val="6"/>
          <c:order val="6"/>
          <c:tx>
            <c:strRef>
              <c:f>'p31-40 CP2 CP3'!$H$3</c:f>
              <c:strCache>
                <c:ptCount val="1"/>
                <c:pt idx="0">
                  <c:v> Moy Acad G</c:v>
                </c:pt>
              </c:strCache>
            </c:strRef>
          </c:tx>
          <c:spPr>
            <a:ln w="47625" cap="rnd" cmpd="sng" algn="ctr">
              <a:solidFill>
                <a:schemeClr val="accent1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accent1">
                    <a:lumMod val="60000"/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CP3'!$H$4:$H$8</c:f>
              <c:numCache>
                <c:formatCode>0.00</c:formatCode>
                <c:ptCount val="4"/>
                <c:pt idx="0">
                  <c:v>13.401785336995546</c:v>
                </c:pt>
                <c:pt idx="1">
                  <c:v>13.401785336995546</c:v>
                </c:pt>
                <c:pt idx="2">
                  <c:v>13.401785336995546</c:v>
                </c:pt>
                <c:pt idx="3">
                  <c:v>13.401785336995546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826-49AD-A8BA-AC436B60D36A}"/>
            </c:ext>
          </c:extLst>
        </c:ser>
        <c:ser>
          <c:idx val="7"/>
          <c:order val="7"/>
          <c:tx>
            <c:strRef>
              <c:f>'p31-40 CP2 CP3'!$I$3</c:f>
              <c:strCache>
                <c:ptCount val="1"/>
                <c:pt idx="0">
                  <c:v> Moy Acad F</c:v>
                </c:pt>
              </c:strCache>
            </c:strRef>
          </c:tx>
          <c:spPr>
            <a:ln w="47625" cap="rnd" cmpd="sng" algn="ctr">
              <a:solidFill>
                <a:schemeClr val="accent2">
                  <a:lumMod val="6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accent2">
                  <a:lumMod val="60000"/>
                </a:schemeClr>
              </a:solidFill>
              <a:ln w="9525" cap="flat" cmpd="sng" algn="ctr">
                <a:solidFill>
                  <a:schemeClr val="accent2">
                    <a:lumMod val="60000"/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cat>
            <c:strRef>
              <c:f>'p31-40 CP2 CP3'!$A$4:$A$8</c:f>
              <c:strCache>
                <c:ptCount val="4"/>
                <c:pt idx="0">
                  <c:v>COURSE D'ORIENTATION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CP3'!$I$4:$I$8</c:f>
              <c:numCache>
                <c:formatCode>0.00</c:formatCode>
                <c:ptCount val="4"/>
                <c:pt idx="0">
                  <c:v>12.706336469286086</c:v>
                </c:pt>
                <c:pt idx="1">
                  <c:v>12.706336469286086</c:v>
                </c:pt>
                <c:pt idx="2">
                  <c:v>12.706336469286086</c:v>
                </c:pt>
                <c:pt idx="3">
                  <c:v>12.706336469286086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826-49AD-A8BA-AC436B60D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220800"/>
        <c:axId val="219420864"/>
      </c:lineChart>
      <c:catAx>
        <c:axId val="222220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9420288"/>
        <c:crosses val="autoZero"/>
        <c:auto val="1"/>
        <c:lblAlgn val="ctr"/>
        <c:lblOffset val="100"/>
        <c:noMultiLvlLbl val="0"/>
      </c:catAx>
      <c:valAx>
        <c:axId val="21942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2220288"/>
        <c:crosses val="autoZero"/>
        <c:crossBetween val="between"/>
      </c:valAx>
      <c:valAx>
        <c:axId val="219420864"/>
        <c:scaling>
          <c:orientation val="minMax"/>
          <c:min val="9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2220800"/>
        <c:crosses val="max"/>
        <c:crossBetween val="between"/>
      </c:valAx>
      <c:catAx>
        <c:axId val="222220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94208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>
        <a:lumMod val="95000"/>
      </a:sysClr>
    </a:solidFill>
    <a:ln w="9525" cap="flat" cmpd="sng" algn="ctr">
      <a:noFill/>
      <a:prstDash val="solid"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dynamique14</c:name>
    <c:fmtId val="18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showLegendKey val="0"/>
          <c:showVal val="1"/>
          <c:showCatName val="0"/>
          <c:showSerName val="1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CP3'!$M$3</c:f>
              <c:strCache>
                <c:ptCount val="1"/>
                <c:pt idx="0">
                  <c:v>2007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CP3'!$M$4:$M$8</c:f>
              <c:numCache>
                <c:formatCode>0.00</c:formatCode>
                <c:ptCount val="4"/>
                <c:pt idx="0">
                  <c:v>-1.7299999999999986</c:v>
                </c:pt>
                <c:pt idx="1">
                  <c:v>-1</c:v>
                </c:pt>
                <c:pt idx="2">
                  <c:v>-3.1400000000000006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74-414D-A814-F93AE9F9A1B3}"/>
            </c:ext>
          </c:extLst>
        </c:ser>
        <c:ser>
          <c:idx val="1"/>
          <c:order val="1"/>
          <c:tx>
            <c:strRef>
              <c:f>'p31-40 CP2 CP3'!$N$3</c:f>
              <c:strCache>
                <c:ptCount val="1"/>
                <c:pt idx="0">
                  <c:v>2008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CP3'!$N$4:$N$8</c:f>
              <c:numCache>
                <c:formatCode>0.00</c:formatCode>
                <c:ptCount val="4"/>
                <c:pt idx="0">
                  <c:v>-1.4399999999999995</c:v>
                </c:pt>
                <c:pt idx="1">
                  <c:v>-1.8999999999999986</c:v>
                </c:pt>
                <c:pt idx="2">
                  <c:v>2.2799999999999994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74-414D-A814-F93AE9F9A1B3}"/>
            </c:ext>
          </c:extLst>
        </c:ser>
        <c:ser>
          <c:idx val="2"/>
          <c:order val="2"/>
          <c:tx>
            <c:strRef>
              <c:f>'p31-40 CP2 CP3'!$O$3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CP3'!$O$4:$O$8</c:f>
              <c:numCache>
                <c:formatCode>0.00</c:formatCode>
                <c:ptCount val="4"/>
                <c:pt idx="0">
                  <c:v>-0.79265096264006552</c:v>
                </c:pt>
                <c:pt idx="1">
                  <c:v>-1.2413208168642953</c:v>
                </c:pt>
                <c:pt idx="2">
                  <c:v>-6.8714285714285737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74-414D-A814-F93AE9F9A1B3}"/>
            </c:ext>
          </c:extLst>
        </c:ser>
        <c:ser>
          <c:idx val="3"/>
          <c:order val="3"/>
          <c:tx>
            <c:strRef>
              <c:f>'p31-40 CP2 CP3'!$P$3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CP3'!$P$4:$P$8</c:f>
              <c:numCache>
                <c:formatCode>0.00</c:formatCode>
                <c:ptCount val="4"/>
                <c:pt idx="0">
                  <c:v>-1.6417351732237204</c:v>
                </c:pt>
                <c:pt idx="1">
                  <c:v>-1.8613721103653962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74-414D-A814-F93AE9F9A1B3}"/>
            </c:ext>
          </c:extLst>
        </c:ser>
        <c:ser>
          <c:idx val="4"/>
          <c:order val="4"/>
          <c:tx>
            <c:strRef>
              <c:f>'p31-40 CP2 CP3'!$Q$3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CP3'!$Q$4:$Q$8</c:f>
              <c:numCache>
                <c:formatCode>0.00</c:formatCode>
                <c:ptCount val="4"/>
                <c:pt idx="0">
                  <c:v>-1.0928336035293853</c:v>
                </c:pt>
                <c:pt idx="1">
                  <c:v>-0.59109153061825914</c:v>
                </c:pt>
                <c:pt idx="2">
                  <c:v>1.0394736842105257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74-414D-A814-F93AE9F9A1B3}"/>
            </c:ext>
          </c:extLst>
        </c:ser>
        <c:ser>
          <c:idx val="5"/>
          <c:order val="5"/>
          <c:tx>
            <c:strRef>
              <c:f>'p31-40 CP2 CP3'!$R$3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CP3'!$R$4:$R$8</c:f>
              <c:numCache>
                <c:formatCode>0.00</c:formatCode>
                <c:ptCount val="4"/>
                <c:pt idx="0">
                  <c:v>-1.6999999999999993</c:v>
                </c:pt>
                <c:pt idx="1">
                  <c:v>-1.4000000000000004</c:v>
                </c:pt>
                <c:pt idx="2">
                  <c:v>9.9999999999999645E-2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74-414D-A814-F93AE9F9A1B3}"/>
            </c:ext>
          </c:extLst>
        </c:ser>
        <c:ser>
          <c:idx val="6"/>
          <c:order val="6"/>
          <c:tx>
            <c:strRef>
              <c:f>'p31-40 CP2 CP3'!$S$3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CP3'!$S$4:$S$8</c:f>
              <c:numCache>
                <c:formatCode>0.00</c:formatCode>
                <c:ptCount val="4"/>
                <c:pt idx="0">
                  <c:v>-2.079539641943736</c:v>
                </c:pt>
                <c:pt idx="1">
                  <c:v>-0.9687369037347473</c:v>
                </c:pt>
                <c:pt idx="2">
                  <c:v>-0.16666666666666607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74-414D-A814-F93AE9F9A1B3}"/>
            </c:ext>
          </c:extLst>
        </c:ser>
        <c:ser>
          <c:idx val="7"/>
          <c:order val="7"/>
          <c:tx>
            <c:strRef>
              <c:f>'p31-40 CP2 CP3'!$T$3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CP3'!$T$4:$T$8</c:f>
              <c:numCache>
                <c:formatCode>0.00</c:formatCode>
                <c:ptCount val="4"/>
                <c:pt idx="0">
                  <c:v>-1.1258132238402592</c:v>
                </c:pt>
                <c:pt idx="1">
                  <c:v>-0.57582192582192704</c:v>
                </c:pt>
                <c:pt idx="2">
                  <c:v>0.77714285714285758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74-414D-A814-F93AE9F9A1B3}"/>
            </c:ext>
          </c:extLst>
        </c:ser>
        <c:ser>
          <c:idx val="8"/>
          <c:order val="8"/>
          <c:tx>
            <c:strRef>
              <c:f>'p31-40 CP2 CP3'!$U$3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CP3'!$U$4:$U$8</c:f>
              <c:numCache>
                <c:formatCode>0.00</c:formatCode>
                <c:ptCount val="4"/>
                <c:pt idx="0">
                  <c:v>-0.98186993095871422</c:v>
                </c:pt>
                <c:pt idx="1">
                  <c:v>-0.43824018982858881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74-414D-A814-F93AE9F9A1B3}"/>
            </c:ext>
          </c:extLst>
        </c:ser>
        <c:ser>
          <c:idx val="9"/>
          <c:order val="9"/>
          <c:tx>
            <c:strRef>
              <c:f>'p31-40 CP2 CP3'!$V$3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'p31-40 CP2 CP3'!$L$4:$L$8</c:f>
              <c:strCache>
                <c:ptCount val="4"/>
                <c:pt idx="0">
                  <c:v>CO</c:v>
                </c:pt>
                <c:pt idx="1">
                  <c:v>ESCALADE</c:v>
                </c:pt>
                <c:pt idx="2">
                  <c:v>SAUVETAGE</c:v>
                </c:pt>
                <c:pt idx="3">
                  <c:v>VELO TOUT TERRAIN</c:v>
                </c:pt>
              </c:strCache>
            </c:strRef>
          </c:cat>
          <c:val>
            <c:numRef>
              <c:f>'p31-40 CP2 CP3'!$V$4:$V$8</c:f>
              <c:numCache>
                <c:formatCode>0.00</c:formatCode>
                <c:ptCount val="4"/>
                <c:pt idx="0">
                  <c:v>-1.3265567842830031</c:v>
                </c:pt>
                <c:pt idx="1">
                  <c:v>-0.53971460125552362</c:v>
                </c:pt>
                <c:pt idx="2">
                  <c:v>-2.1987179487179489</c:v>
                </c:pt>
                <c:pt idx="3">
                  <c:v>-0.55000000000000004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774-414D-A814-F93AE9F9A1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221824"/>
        <c:axId val="222298112"/>
      </c:barChart>
      <c:catAx>
        <c:axId val="222221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8112"/>
        <c:crosses val="autoZero"/>
        <c:auto val="1"/>
        <c:lblAlgn val="ctr"/>
        <c:lblOffset val="100"/>
        <c:noMultiLvlLbl val="0"/>
      </c:catAx>
      <c:valAx>
        <c:axId val="22229811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22218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t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dynamique2</c:name>
    <c:fmtId val="18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CP3'!$N$23:$N$24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'p31-40 CP2 CP3'!$M$25:$M$34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CP3'!$N$25:$N$34</c:f>
              <c:numCache>
                <c:formatCode>0.00</c:formatCode>
                <c:ptCount val="10"/>
                <c:pt idx="0">
                  <c:v>11.38</c:v>
                </c:pt>
                <c:pt idx="1">
                  <c:v>11.38</c:v>
                </c:pt>
                <c:pt idx="2">
                  <c:v>12.30337552742616</c:v>
                </c:pt>
                <c:pt idx="3">
                  <c:v>11.925572519083969</c:v>
                </c:pt>
                <c:pt idx="4">
                  <c:v>12.276963350785335</c:v>
                </c:pt>
                <c:pt idx="5">
                  <c:v>12</c:v>
                </c:pt>
                <c:pt idx="6">
                  <c:v>11.037340153452684</c:v>
                </c:pt>
                <c:pt idx="7">
                  <c:v>12.392327365728899</c:v>
                </c:pt>
                <c:pt idx="8">
                  <c:v>12.005134474327628</c:v>
                </c:pt>
                <c:pt idx="9">
                  <c:v>12.609870129870128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E0-4417-9115-2AAA76A87C65}"/>
            </c:ext>
          </c:extLst>
        </c:ser>
        <c:ser>
          <c:idx val="1"/>
          <c:order val="1"/>
          <c:tx>
            <c:strRef>
              <c:f>'p31-40 CP2 CP3'!$O$23:$O$24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'p31-40 CP2 CP3'!$M$25:$M$34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CP3'!$O$25:$O$34</c:f>
              <c:numCache>
                <c:formatCode>0.00</c:formatCode>
                <c:ptCount val="10"/>
                <c:pt idx="0">
                  <c:v>11.85</c:v>
                </c:pt>
                <c:pt idx="1">
                  <c:v>10.63</c:v>
                </c:pt>
                <c:pt idx="2">
                  <c:v>11.757954545454545</c:v>
                </c:pt>
                <c:pt idx="3">
                  <c:v>11.811111111111112</c:v>
                </c:pt>
                <c:pt idx="4">
                  <c:v>13.398936170212766</c:v>
                </c:pt>
                <c:pt idx="5">
                  <c:v>12.7</c:v>
                </c:pt>
                <c:pt idx="6">
                  <c:v>13.063815789473683</c:v>
                </c:pt>
                <c:pt idx="7">
                  <c:v>13.407575757575756</c:v>
                </c:pt>
                <c:pt idx="8">
                  <c:v>13.213141025641026</c:v>
                </c:pt>
                <c:pt idx="9">
                  <c:v>13.32445652173913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E0-4417-9115-2AAA76A87C65}"/>
            </c:ext>
          </c:extLst>
        </c:ser>
        <c:ser>
          <c:idx val="2"/>
          <c:order val="2"/>
          <c:tx>
            <c:strRef>
              <c:f>'p31-40 CP2 CP3'!$P$23:$P$24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'p31-40 CP2 CP3'!$M$25:$M$34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CP3'!$P$25:$P$34</c:f>
              <c:numCache>
                <c:formatCode>0.00</c:formatCode>
                <c:ptCount val="10"/>
                <c:pt idx="0">
                  <c:v>11</c:v>
                </c:pt>
                <c:pt idx="1">
                  <c:v>14.27</c:v>
                </c:pt>
                <c:pt idx="2">
                  <c:v>9.1999999999999993</c:v>
                </c:pt>
                <c:pt idx="4">
                  <c:v>14.2</c:v>
                </c:pt>
                <c:pt idx="5">
                  <c:v>13</c:v>
                </c:pt>
                <c:pt idx="6">
                  <c:v>13.358974358974359</c:v>
                </c:pt>
                <c:pt idx="7">
                  <c:v>13.22</c:v>
                </c:pt>
                <c:pt idx="9">
                  <c:v>12.416666666666666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E0-4417-9115-2AAA76A87C65}"/>
            </c:ext>
          </c:extLst>
        </c:ser>
        <c:ser>
          <c:idx val="3"/>
          <c:order val="3"/>
          <c:tx>
            <c:strRef>
              <c:f>'p31-40 CP2 CP3'!$Q$23:$Q$24</c:f>
              <c:strCache>
                <c:ptCount val="1"/>
                <c:pt idx="0">
                  <c:v>VELO TOUT TERRAIN</c:v>
                </c:pt>
              </c:strCache>
            </c:strRef>
          </c:tx>
          <c:cat>
            <c:strRef>
              <c:f>'p31-40 CP2 CP3'!$M$25:$M$34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CP3'!$Q$25:$Q$34</c:f>
              <c:numCache>
                <c:formatCode>0.00</c:formatCode>
                <c:ptCount val="10"/>
                <c:pt idx="9">
                  <c:v>12.75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E0-4417-9115-2AAA76A87C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223872"/>
        <c:axId val="222301568"/>
      </c:lineChart>
      <c:catAx>
        <c:axId val="222223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301568"/>
        <c:crosses val="autoZero"/>
        <c:auto val="1"/>
        <c:lblAlgn val="ctr"/>
        <c:lblOffset val="100"/>
        <c:noMultiLvlLbl val="0"/>
      </c:catAx>
      <c:valAx>
        <c:axId val="222301568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22238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dynamique1</c:name>
    <c:fmtId val="25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CP3'!$B$23:$B$24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'p31-40 CP2 CP3'!$A$25:$A$34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CP3'!$B$25:$B$34</c:f>
              <c:numCache>
                <c:formatCode>General</c:formatCode>
                <c:ptCount val="10"/>
                <c:pt idx="0">
                  <c:v>248</c:v>
                </c:pt>
                <c:pt idx="1">
                  <c:v>245</c:v>
                </c:pt>
                <c:pt idx="2">
                  <c:v>238</c:v>
                </c:pt>
                <c:pt idx="3">
                  <c:v>263</c:v>
                </c:pt>
                <c:pt idx="4">
                  <c:v>389</c:v>
                </c:pt>
                <c:pt idx="5">
                  <c:v>482</c:v>
                </c:pt>
                <c:pt idx="6">
                  <c:v>399</c:v>
                </c:pt>
                <c:pt idx="7">
                  <c:v>399</c:v>
                </c:pt>
                <c:pt idx="8">
                  <c:v>412</c:v>
                </c:pt>
                <c:pt idx="9">
                  <c:v>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8F-4445-8644-7C4A191B82DD}"/>
            </c:ext>
          </c:extLst>
        </c:ser>
        <c:ser>
          <c:idx val="1"/>
          <c:order val="1"/>
          <c:tx>
            <c:strRef>
              <c:f>'p31-40 CP2 CP3'!$C$23:$C$24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'p31-40 CP2 CP3'!$A$25:$A$34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CP3'!$C$25:$C$34</c:f>
              <c:numCache>
                <c:formatCode>General</c:formatCode>
                <c:ptCount val="10"/>
                <c:pt idx="0">
                  <c:v>134</c:v>
                </c:pt>
                <c:pt idx="1">
                  <c:v>156</c:v>
                </c:pt>
                <c:pt idx="2">
                  <c:v>90</c:v>
                </c:pt>
                <c:pt idx="3">
                  <c:v>45</c:v>
                </c:pt>
                <c:pt idx="4">
                  <c:v>190</c:v>
                </c:pt>
                <c:pt idx="5">
                  <c:v>209</c:v>
                </c:pt>
                <c:pt idx="6">
                  <c:v>154</c:v>
                </c:pt>
                <c:pt idx="7">
                  <c:v>272</c:v>
                </c:pt>
                <c:pt idx="8">
                  <c:v>325</c:v>
                </c:pt>
                <c:pt idx="9">
                  <c:v>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8F-4445-8644-7C4A191B82DD}"/>
            </c:ext>
          </c:extLst>
        </c:ser>
        <c:ser>
          <c:idx val="2"/>
          <c:order val="2"/>
          <c:tx>
            <c:strRef>
              <c:f>'p31-40 CP2 CP3'!$D$23:$D$24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'p31-40 CP2 CP3'!$A$25:$A$34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CP3'!$D$25:$D$34</c:f>
              <c:numCache>
                <c:formatCode>General</c:formatCode>
                <c:ptCount val="10"/>
                <c:pt idx="0">
                  <c:v>11</c:v>
                </c:pt>
                <c:pt idx="1">
                  <c:v>27</c:v>
                </c:pt>
                <c:pt idx="2">
                  <c:v>5</c:v>
                </c:pt>
                <c:pt idx="3">
                  <c:v>5</c:v>
                </c:pt>
                <c:pt idx="4">
                  <c:v>10</c:v>
                </c:pt>
                <c:pt idx="5">
                  <c:v>57</c:v>
                </c:pt>
                <c:pt idx="6">
                  <c:v>44</c:v>
                </c:pt>
                <c:pt idx="7">
                  <c:v>26</c:v>
                </c:pt>
                <c:pt idx="9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C8F-4445-8644-7C4A191B82DD}"/>
            </c:ext>
          </c:extLst>
        </c:ser>
        <c:ser>
          <c:idx val="3"/>
          <c:order val="3"/>
          <c:tx>
            <c:strRef>
              <c:f>'p31-40 CP2 CP3'!$E$23:$E$24</c:f>
              <c:strCache>
                <c:ptCount val="1"/>
                <c:pt idx="0">
                  <c:v>VELO TOUT TERRAIN</c:v>
                </c:pt>
              </c:strCache>
            </c:strRef>
          </c:tx>
          <c:cat>
            <c:strRef>
              <c:f>'p31-40 CP2 CP3'!$A$25:$A$34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CP3'!$E$25:$E$34</c:f>
              <c:numCache>
                <c:formatCode>General</c:formatCode>
                <c:ptCount val="10"/>
                <c:pt idx="9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C8F-4445-8644-7C4A191B82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  <c:max val="5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dynamique4</c:name>
    <c:fmtId val="20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CP3'!$N$43:$N$44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'p31-40 CP2 CP3'!$M$45:$M$54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CP3'!$N$45:$N$54</c:f>
              <c:numCache>
                <c:formatCode>General</c:formatCode>
                <c:ptCount val="10"/>
                <c:pt idx="0">
                  <c:v>13.11</c:v>
                </c:pt>
                <c:pt idx="1">
                  <c:v>12.82</c:v>
                </c:pt>
                <c:pt idx="2">
                  <c:v>13.096026490066226</c:v>
                </c:pt>
                <c:pt idx="3">
                  <c:v>13.56730769230769</c:v>
                </c:pt>
                <c:pt idx="4">
                  <c:v>13.369796954314721</c:v>
                </c:pt>
                <c:pt idx="5">
                  <c:v>13.7</c:v>
                </c:pt>
                <c:pt idx="6">
                  <c:v>13.11687979539642</c:v>
                </c:pt>
                <c:pt idx="7">
                  <c:v>13.518140589569159</c:v>
                </c:pt>
                <c:pt idx="8">
                  <c:v>12.987004405286342</c:v>
                </c:pt>
                <c:pt idx="9">
                  <c:v>13.936426914153131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9B-4DAC-9708-95E443DD3254}"/>
            </c:ext>
          </c:extLst>
        </c:ser>
        <c:ser>
          <c:idx val="1"/>
          <c:order val="1"/>
          <c:tx>
            <c:strRef>
              <c:f>'p31-40 CP2 CP3'!$O$43:$O$44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'p31-40 CP2 CP3'!$M$45:$M$54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CP3'!$O$45:$O$54</c:f>
              <c:numCache>
                <c:formatCode>General</c:formatCode>
                <c:ptCount val="10"/>
                <c:pt idx="0">
                  <c:v>12.85</c:v>
                </c:pt>
                <c:pt idx="1">
                  <c:v>12.53</c:v>
                </c:pt>
                <c:pt idx="2">
                  <c:v>12.999275362318841</c:v>
                </c:pt>
                <c:pt idx="3">
                  <c:v>13.672483221476508</c:v>
                </c:pt>
                <c:pt idx="4">
                  <c:v>13.990027700831025</c:v>
                </c:pt>
                <c:pt idx="5">
                  <c:v>14.1</c:v>
                </c:pt>
                <c:pt idx="6">
                  <c:v>14.03255269320843</c:v>
                </c:pt>
                <c:pt idx="7">
                  <c:v>13.983397683397683</c:v>
                </c:pt>
                <c:pt idx="8">
                  <c:v>13.651381215469614</c:v>
                </c:pt>
                <c:pt idx="9">
                  <c:v>13.864171122994653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9B-4DAC-9708-95E443DD3254}"/>
            </c:ext>
          </c:extLst>
        </c:ser>
        <c:ser>
          <c:idx val="2"/>
          <c:order val="2"/>
          <c:tx>
            <c:strRef>
              <c:f>'p31-40 CP2 CP3'!$P$43:$P$44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'p31-40 CP2 CP3'!$M$45:$M$54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CP3'!$P$45:$P$54</c:f>
              <c:numCache>
                <c:formatCode>General</c:formatCode>
                <c:ptCount val="10"/>
                <c:pt idx="0">
                  <c:v>14.14</c:v>
                </c:pt>
                <c:pt idx="1">
                  <c:v>11.99</c:v>
                </c:pt>
                <c:pt idx="2">
                  <c:v>16.071428571428573</c:v>
                </c:pt>
                <c:pt idx="3">
                  <c:v>14.676470588235293</c:v>
                </c:pt>
                <c:pt idx="4">
                  <c:v>13.160526315789474</c:v>
                </c:pt>
                <c:pt idx="5">
                  <c:v>12.9</c:v>
                </c:pt>
                <c:pt idx="6">
                  <c:v>13.525641025641026</c:v>
                </c:pt>
                <c:pt idx="7">
                  <c:v>12.442857142857143</c:v>
                </c:pt>
                <c:pt idx="8">
                  <c:v>13.625</c:v>
                </c:pt>
                <c:pt idx="9">
                  <c:v>14.615384615384615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9B-4DAC-9708-95E443DD3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578688"/>
        <c:axId val="222305024"/>
      </c:lineChart>
      <c:catAx>
        <c:axId val="222578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305024"/>
        <c:crosses val="autoZero"/>
        <c:auto val="1"/>
        <c:lblAlgn val="ctr"/>
        <c:lblOffset val="100"/>
        <c:noMultiLvlLbl val="0"/>
      </c:catAx>
      <c:valAx>
        <c:axId val="222305024"/>
        <c:scaling>
          <c:orientation val="minMax"/>
          <c:min val="1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25786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dynamique3</c:name>
    <c:fmtId val="2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CP3'!$C$43:$C$44</c:f>
              <c:strCache>
                <c:ptCount val="1"/>
                <c:pt idx="0">
                  <c:v>COURSE D'ORIENTATION</c:v>
                </c:pt>
              </c:strCache>
            </c:strRef>
          </c:tx>
          <c:cat>
            <c:strRef>
              <c:f>'p31-40 CP2 CP3'!$B$45:$B$54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CP3'!$C$45:$C$54</c:f>
              <c:numCache>
                <c:formatCode>General</c:formatCode>
                <c:ptCount val="10"/>
                <c:pt idx="0">
                  <c:v>116</c:v>
                </c:pt>
                <c:pt idx="1">
                  <c:v>200</c:v>
                </c:pt>
                <c:pt idx="2">
                  <c:v>152</c:v>
                </c:pt>
                <c:pt idx="3">
                  <c:v>156</c:v>
                </c:pt>
                <c:pt idx="4">
                  <c:v>399</c:v>
                </c:pt>
                <c:pt idx="5">
                  <c:v>515</c:v>
                </c:pt>
                <c:pt idx="6">
                  <c:v>393</c:v>
                </c:pt>
                <c:pt idx="7">
                  <c:v>451</c:v>
                </c:pt>
                <c:pt idx="8">
                  <c:v>458</c:v>
                </c:pt>
                <c:pt idx="9">
                  <c:v>435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2F-4339-A51F-A40FF2CA46BD}"/>
            </c:ext>
          </c:extLst>
        </c:ser>
        <c:ser>
          <c:idx val="1"/>
          <c:order val="1"/>
          <c:tx>
            <c:strRef>
              <c:f>'p31-40 CP2 CP3'!$D$43:$D$44</c:f>
              <c:strCache>
                <c:ptCount val="1"/>
                <c:pt idx="0">
                  <c:v>ESCALADE</c:v>
                </c:pt>
              </c:strCache>
            </c:strRef>
          </c:tx>
          <c:cat>
            <c:strRef>
              <c:f>'p31-40 CP2 CP3'!$B$45:$B$54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CP3'!$D$45:$D$54</c:f>
              <c:numCache>
                <c:formatCode>General</c:formatCode>
                <c:ptCount val="10"/>
                <c:pt idx="0">
                  <c:v>140</c:v>
                </c:pt>
                <c:pt idx="1">
                  <c:v>105</c:v>
                </c:pt>
                <c:pt idx="2">
                  <c:v>140</c:v>
                </c:pt>
                <c:pt idx="3">
                  <c:v>157</c:v>
                </c:pt>
                <c:pt idx="4">
                  <c:v>364</c:v>
                </c:pt>
                <c:pt idx="5">
                  <c:v>442</c:v>
                </c:pt>
                <c:pt idx="6">
                  <c:v>431</c:v>
                </c:pt>
                <c:pt idx="7">
                  <c:v>527</c:v>
                </c:pt>
                <c:pt idx="8">
                  <c:v>549</c:v>
                </c:pt>
                <c:pt idx="9">
                  <c:v>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2F-4339-A51F-A40FF2CA46BD}"/>
            </c:ext>
          </c:extLst>
        </c:ser>
        <c:ser>
          <c:idx val="2"/>
          <c:order val="2"/>
          <c:tx>
            <c:strRef>
              <c:f>'p31-40 CP2 CP3'!$E$43:$E$44</c:f>
              <c:strCache>
                <c:ptCount val="1"/>
                <c:pt idx="0">
                  <c:v>SAUVETAGE</c:v>
                </c:pt>
              </c:strCache>
            </c:strRef>
          </c:tx>
          <c:cat>
            <c:strRef>
              <c:f>'p31-40 CP2 CP3'!$B$45:$B$54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CP3'!$E$45:$E$54</c:f>
              <c:numCache>
                <c:formatCode>General</c:formatCode>
                <c:ptCount val="10"/>
                <c:pt idx="0">
                  <c:v>21</c:v>
                </c:pt>
                <c:pt idx="1">
                  <c:v>21</c:v>
                </c:pt>
                <c:pt idx="2">
                  <c:v>7</c:v>
                </c:pt>
                <c:pt idx="3">
                  <c:v>17</c:v>
                </c:pt>
                <c:pt idx="4">
                  <c:v>38</c:v>
                </c:pt>
                <c:pt idx="5">
                  <c:v>60</c:v>
                </c:pt>
                <c:pt idx="6">
                  <c:v>39</c:v>
                </c:pt>
                <c:pt idx="7">
                  <c:v>35</c:v>
                </c:pt>
                <c:pt idx="8">
                  <c:v>12</c:v>
                </c:pt>
                <c:pt idx="9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2F-4339-A51F-A40FF2CA4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577152"/>
        <c:axId val="222303296"/>
      </c:lineChart>
      <c:catAx>
        <c:axId val="222577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303296"/>
        <c:crosses val="autoZero"/>
        <c:auto val="1"/>
        <c:lblAlgn val="ctr"/>
        <c:lblOffset val="100"/>
        <c:noMultiLvlLbl val="0"/>
      </c:catAx>
      <c:valAx>
        <c:axId val="2223032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257715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/>
              <a:t>CAP BEP Différentiel G/F</a:t>
            </a:r>
          </a:p>
        </c:rich>
      </c:tx>
      <c:layout>
        <c:manualLayout>
          <c:xMode val="edge"/>
          <c:yMode val="edge"/>
          <c:x val="0.36009765760412027"/>
          <c:y val="0.9207023346425371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541353383458646"/>
          <c:y val="0.10382569066817512"/>
          <c:w val="0.79174612898239749"/>
          <c:h val="0.79781846513439814"/>
        </c:manualLayout>
      </c:layout>
      <c:lineChart>
        <c:grouping val="standard"/>
        <c:varyColors val="0"/>
        <c:ser>
          <c:idx val="0"/>
          <c:order val="0"/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99CC00"/>
                </a:solidFill>
                <a:prstDash val="solid"/>
              </a:ln>
            </c:spPr>
            <c:trendlineType val="log"/>
            <c:dispRSqr val="0"/>
            <c:dispEq val="0"/>
          </c:trendline>
          <c:cat>
            <c:numRef>
              <c:f>GENERALITES!$G$56:$G$66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GENERALITES!$H$56:$H$66</c:f>
              <c:numCache>
                <c:formatCode>General</c:formatCode>
                <c:ptCount val="11"/>
                <c:pt idx="0">
                  <c:v>-1.1200000000000001</c:v>
                </c:pt>
                <c:pt idx="1">
                  <c:v>-1.04</c:v>
                </c:pt>
                <c:pt idx="2">
                  <c:v>-0.8</c:v>
                </c:pt>
                <c:pt idx="3">
                  <c:v>-0.9</c:v>
                </c:pt>
                <c:pt idx="4">
                  <c:v>-0.8</c:v>
                </c:pt>
                <c:pt idx="5">
                  <c:v>-0.9</c:v>
                </c:pt>
                <c:pt idx="6">
                  <c:v>-0.85</c:v>
                </c:pt>
                <c:pt idx="7" formatCode="0.00">
                  <c:v>-0.92450395697010812</c:v>
                </c:pt>
                <c:pt idx="8" formatCode="0.00">
                  <c:v>-0.84</c:v>
                </c:pt>
                <c:pt idx="9" formatCode="0.00">
                  <c:v>-0.57999999999999996</c:v>
                </c:pt>
                <c:pt idx="10" formatCode="0.00">
                  <c:v>-0.78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2D-4DE5-8328-41F67242B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3152"/>
        <c:axId val="216564288"/>
      </c:lineChart>
      <c:catAx>
        <c:axId val="215153152"/>
        <c:scaling>
          <c:orientation val="minMax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65642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6564288"/>
        <c:scaling>
          <c:orientation val="minMax"/>
          <c:max val="-0.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153152"/>
        <c:crosses val="autoZero"/>
        <c:crossBetween val="between"/>
        <c:minorUnit val="0.1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dynamique7</c:name>
    <c:fmtId val="11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22"/>
        <c:spPr>
          <a:ln w="28575">
            <a:prstDash val="sysDot"/>
          </a:ln>
        </c:spPr>
        <c:marker>
          <c:symbol val="none"/>
        </c:marker>
      </c:pivotFmt>
      <c:pivotFmt>
        <c:idx val="23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24"/>
        <c:marker>
          <c:symbol val="none"/>
        </c:marker>
        <c:dLbl>
          <c:idx val="0"/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27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28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2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32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33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34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35"/>
        <c:spPr>
          <a:ln w="28575">
            <a:prstDash val="sysDot"/>
          </a:ln>
        </c:spPr>
        <c:marker>
          <c:symbol val="none"/>
        </c:marker>
      </c:pivotFmt>
      <c:pivotFmt>
        <c:idx val="36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3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40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41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42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43"/>
        <c:spPr>
          <a:ln w="28575">
            <a:prstDash val="sysDot"/>
          </a:ln>
        </c:spPr>
        <c:marker>
          <c:symbol val="none"/>
        </c:marker>
      </c:pivotFmt>
      <c:pivotFmt>
        <c:idx val="44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4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48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49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51"/>
        <c:spPr>
          <a:ln w="28575">
            <a:prstDash val="sysDot"/>
          </a:ln>
        </c:spPr>
        <c:marker>
          <c:symbol val="none"/>
        </c:marker>
      </c:pivotFmt>
      <c:pivotFmt>
        <c:idx val="52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CP3'!$B$63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CP3'!$A$64:$A$68</c:f>
              <c:strCache>
                <c:ptCount val="4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</c:strCache>
            </c:strRef>
          </c:cat>
          <c:val>
            <c:numRef>
              <c:f>'p31-40 CP2 CP3'!$B$64:$B$68</c:f>
              <c:numCache>
                <c:formatCode>General</c:formatCode>
                <c:ptCount val="4"/>
                <c:pt idx="0">
                  <c:v>453</c:v>
                </c:pt>
                <c:pt idx="1">
                  <c:v>25</c:v>
                </c:pt>
                <c:pt idx="2">
                  <c:v>15</c:v>
                </c:pt>
                <c:pt idx="3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1D-4003-AF8F-9E4F35AD88A7}"/>
            </c:ext>
          </c:extLst>
        </c:ser>
        <c:ser>
          <c:idx val="1"/>
          <c:order val="1"/>
          <c:tx>
            <c:strRef>
              <c:f>'p31-40 CP2 CP3'!$C$63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CP3'!$A$64:$A$68</c:f>
              <c:strCache>
                <c:ptCount val="4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</c:strCache>
            </c:strRef>
          </c:cat>
          <c:val>
            <c:numRef>
              <c:f>'p31-40 CP2 CP3'!$C$64:$C$68</c:f>
              <c:numCache>
                <c:formatCode>General</c:formatCode>
                <c:ptCount val="4"/>
                <c:pt idx="0">
                  <c:v>803</c:v>
                </c:pt>
                <c:pt idx="1">
                  <c:v>26</c:v>
                </c:pt>
                <c:pt idx="2">
                  <c:v>174</c:v>
                </c:pt>
                <c:pt idx="3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1D-4003-AF8F-9E4F35AD88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2580224"/>
        <c:axId val="222970432"/>
      </c:barChart>
      <c:lineChart>
        <c:grouping val="standard"/>
        <c:varyColors val="0"/>
        <c:ser>
          <c:idx val="2"/>
          <c:order val="2"/>
          <c:tx>
            <c:strRef>
              <c:f>'p31-40 CP2 CP3'!$D$63</c:f>
              <c:strCache>
                <c:ptCount val="1"/>
                <c:pt idx="0">
                  <c:v> Moy G</c:v>
                </c:pt>
              </c:strCache>
            </c:strRef>
          </c:tx>
          <c:spPr>
            <a:ln w="38100">
              <a:solidFill>
                <a:srgbClr val="FF99FF"/>
              </a:solidFill>
            </a:ln>
          </c:spPr>
          <c:marker>
            <c:symbol val="diamond"/>
            <c:size val="6"/>
            <c:spPr>
              <a:solidFill>
                <a:srgbClr val="FF99FF"/>
              </a:solidFill>
              <a:ln w="38100">
                <a:solidFill>
                  <a:srgbClr val="FF99FF"/>
                </a:solidFill>
              </a:ln>
            </c:spPr>
          </c:marker>
          <c:cat>
            <c:strRef>
              <c:f>'p31-40 CP2 CP3'!$A$64:$A$68</c:f>
              <c:strCache>
                <c:ptCount val="4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</c:strCache>
            </c:strRef>
          </c:cat>
          <c:val>
            <c:numRef>
              <c:f>'p31-40 CP2 CP3'!$D$64:$D$68</c:f>
              <c:numCache>
                <c:formatCode>General</c:formatCode>
                <c:ptCount val="4"/>
                <c:pt idx="0">
                  <c:v>12.907954545454544</c:v>
                </c:pt>
                <c:pt idx="1">
                  <c:v>13.391304347826088</c:v>
                </c:pt>
                <c:pt idx="2">
                  <c:v>10.199999999999999</c:v>
                </c:pt>
                <c:pt idx="3">
                  <c:v>12.5625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1D-4003-AF8F-9E4F35AD88A7}"/>
            </c:ext>
          </c:extLst>
        </c:ser>
        <c:ser>
          <c:idx val="3"/>
          <c:order val="3"/>
          <c:tx>
            <c:strRef>
              <c:f>'p31-40 CP2 CP3'!$E$63</c:f>
              <c:strCache>
                <c:ptCount val="1"/>
                <c:pt idx="0">
                  <c:v> Moy F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diamond"/>
            <c:size val="6"/>
            <c:spPr>
              <a:solidFill>
                <a:srgbClr val="00B0F0"/>
              </a:solidFill>
              <a:ln w="38100">
                <a:solidFill>
                  <a:srgbClr val="00B0F0"/>
                </a:solidFill>
              </a:ln>
            </c:spPr>
          </c:marker>
          <c:cat>
            <c:strRef>
              <c:f>'p31-40 CP2 CP3'!$A$64:$A$68</c:f>
              <c:strCache>
                <c:ptCount val="4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</c:strCache>
            </c:strRef>
          </c:cat>
          <c:val>
            <c:numRef>
              <c:f>'p31-40 CP2 CP3'!$E$64:$E$68</c:f>
              <c:numCache>
                <c:formatCode>General</c:formatCode>
                <c:ptCount val="4"/>
                <c:pt idx="0">
                  <c:v>13.550523560209417</c:v>
                </c:pt>
                <c:pt idx="1">
                  <c:v>13.069565217391302</c:v>
                </c:pt>
                <c:pt idx="2">
                  <c:v>13.701796407185631</c:v>
                </c:pt>
                <c:pt idx="3">
                  <c:v>12.195172413793101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1D-4003-AF8F-9E4F35AD88A7}"/>
            </c:ext>
          </c:extLst>
        </c:ser>
        <c:ser>
          <c:idx val="4"/>
          <c:order val="4"/>
          <c:tx>
            <c:strRef>
              <c:f>'p31-40 CP2 CP3'!$F$63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70C0"/>
              </a:solidFill>
              <a:prstDash val="sysDash"/>
            </a:ln>
          </c:spPr>
          <c:marker>
            <c:symbol val="none"/>
          </c:marker>
          <c:cat>
            <c:strRef>
              <c:f>'p31-40 CP2 CP3'!$A$64:$A$68</c:f>
              <c:strCache>
                <c:ptCount val="4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</c:strCache>
            </c:strRef>
          </c:cat>
          <c:val>
            <c:numRef>
              <c:f>'p31-40 CP2 CP3'!$F$64:$F$68</c:f>
              <c:numCache>
                <c:formatCode>General</c:formatCode>
                <c:ptCount val="4"/>
                <c:pt idx="0">
                  <c:v>12.835438596491226</c:v>
                </c:pt>
                <c:pt idx="1">
                  <c:v>12.835438596491226</c:v>
                </c:pt>
                <c:pt idx="2">
                  <c:v>12.835438596491226</c:v>
                </c:pt>
                <c:pt idx="3">
                  <c:v>12.835438596491226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61D-4003-AF8F-9E4F35AD88A7}"/>
            </c:ext>
          </c:extLst>
        </c:ser>
        <c:ser>
          <c:idx val="5"/>
          <c:order val="5"/>
          <c:tx>
            <c:strRef>
              <c:f>'p31-40 CP2 CP3'!$G$63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FF99FF"/>
              </a:solidFill>
              <a:prstDash val="sysDash"/>
            </a:ln>
          </c:spPr>
          <c:marker>
            <c:symbol val="none"/>
          </c:marker>
          <c:cat>
            <c:strRef>
              <c:f>'p31-40 CP2 CP3'!$A$64:$A$68</c:f>
              <c:strCache>
                <c:ptCount val="4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</c:strCache>
            </c:strRef>
          </c:cat>
          <c:val>
            <c:numRef>
              <c:f>'p31-40 CP2 CP3'!$G$64:$G$68</c:f>
              <c:numCache>
                <c:formatCode>General</c:formatCode>
                <c:ptCount val="4"/>
                <c:pt idx="0">
                  <c:v>13.384622383985436</c:v>
                </c:pt>
                <c:pt idx="1">
                  <c:v>13.384622383985436</c:v>
                </c:pt>
                <c:pt idx="2">
                  <c:v>13.384622383985436</c:v>
                </c:pt>
                <c:pt idx="3">
                  <c:v>13.384622383985436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61D-4003-AF8F-9E4F35AD88A7}"/>
            </c:ext>
          </c:extLst>
        </c:ser>
        <c:ser>
          <c:idx val="6"/>
          <c:order val="6"/>
          <c:tx>
            <c:strRef>
              <c:f>'p31-40 CP2 CP3'!$H$63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'p31-40 CP2 CP3'!$A$64:$A$68</c:f>
              <c:strCache>
                <c:ptCount val="4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</c:strCache>
            </c:strRef>
          </c:cat>
          <c:val>
            <c:numRef>
              <c:f>'p31-40 CP2 CP3'!$H$64:$H$68</c:f>
              <c:numCache>
                <c:formatCode>General</c:formatCode>
                <c:ptCount val="4"/>
                <c:pt idx="0">
                  <c:v>13.401785336995546</c:v>
                </c:pt>
                <c:pt idx="1">
                  <c:v>13.401785336995546</c:v>
                </c:pt>
                <c:pt idx="2">
                  <c:v>13.401785336995546</c:v>
                </c:pt>
                <c:pt idx="3">
                  <c:v>13.401785336995546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61D-4003-AF8F-9E4F35AD88A7}"/>
            </c:ext>
          </c:extLst>
        </c:ser>
        <c:ser>
          <c:idx val="7"/>
          <c:order val="7"/>
          <c:tx>
            <c:strRef>
              <c:f>'p31-40 CP2 CP3'!$I$63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FF99FF"/>
              </a:solidFill>
              <a:prstDash val="sysDot"/>
            </a:ln>
          </c:spPr>
          <c:marker>
            <c:symbol val="none"/>
          </c:marker>
          <c:cat>
            <c:strRef>
              <c:f>'p31-40 CP2 CP3'!$A$64:$A$68</c:f>
              <c:strCache>
                <c:ptCount val="4"/>
                <c:pt idx="0">
                  <c:v>ACROSPORT</c:v>
                </c:pt>
                <c:pt idx="1">
                  <c:v>ARTS DU CIRQUE</c:v>
                </c:pt>
                <c:pt idx="2">
                  <c:v>DANSE</c:v>
                </c:pt>
                <c:pt idx="3">
                  <c:v>GYMNASTIQUE (SOL ET AGRES)</c:v>
                </c:pt>
              </c:strCache>
            </c:strRef>
          </c:cat>
          <c:val>
            <c:numRef>
              <c:f>'p31-40 CP2 CP3'!$I$64:$I$68</c:f>
              <c:numCache>
                <c:formatCode>General</c:formatCode>
                <c:ptCount val="4"/>
                <c:pt idx="0">
                  <c:v>12.706336469286086</c:v>
                </c:pt>
                <c:pt idx="1">
                  <c:v>12.706336469286086</c:v>
                </c:pt>
                <c:pt idx="2">
                  <c:v>12.706336469286086</c:v>
                </c:pt>
                <c:pt idx="3">
                  <c:v>12.706336469286086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61D-4003-AF8F-9E4F35AD8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076352"/>
        <c:axId val="222971008"/>
      </c:lineChart>
      <c:catAx>
        <c:axId val="22258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970432"/>
        <c:crosses val="autoZero"/>
        <c:auto val="1"/>
        <c:lblAlgn val="ctr"/>
        <c:lblOffset val="100"/>
        <c:noMultiLvlLbl val="0"/>
      </c:catAx>
      <c:valAx>
        <c:axId val="22297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22580224"/>
        <c:crosses val="autoZero"/>
        <c:crossBetween val="between"/>
      </c:valAx>
      <c:valAx>
        <c:axId val="222971008"/>
        <c:scaling>
          <c:orientation val="minMax"/>
          <c:min val="8"/>
        </c:scaling>
        <c:delete val="0"/>
        <c:axPos val="r"/>
        <c:numFmt formatCode="General" sourceLinked="1"/>
        <c:majorTickMark val="out"/>
        <c:minorTickMark val="none"/>
        <c:tickLblPos val="nextTo"/>
        <c:crossAx val="223076352"/>
        <c:crosses val="max"/>
        <c:crossBetween val="between"/>
      </c:valAx>
      <c:catAx>
        <c:axId val="223076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29710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</c:extLst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dynamique8</c:name>
    <c:fmtId val="1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CP3'!$N$63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CP3'!$N$64:$N$68</c:f>
              <c:numCache>
                <c:formatCode>0.00</c:formatCode>
                <c:ptCount val="4"/>
                <c:pt idx="0">
                  <c:v>-1.0700000000000003</c:v>
                </c:pt>
                <c:pt idx="1">
                  <c:v>1.0099999999999998</c:v>
                </c:pt>
                <c:pt idx="2">
                  <c:v>3.4000000000000004</c:v>
                </c:pt>
                <c:pt idx="3">
                  <c:v>-0.64000000000000057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CB-4C01-9F58-B462E306965B}"/>
            </c:ext>
          </c:extLst>
        </c:ser>
        <c:ser>
          <c:idx val="1"/>
          <c:order val="1"/>
          <c:tx>
            <c:strRef>
              <c:f>'p31-40 CP2 CP3'!$O$63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CP3'!$O$64:$O$68</c:f>
              <c:numCache>
                <c:formatCode>0.00</c:formatCode>
                <c:ptCount val="4"/>
                <c:pt idx="0">
                  <c:v>9.9000000000000199E-2</c:v>
                </c:pt>
                <c:pt idx="1">
                  <c:v>-2.0400000000000009</c:v>
                </c:pt>
                <c:pt idx="2">
                  <c:v>-1.2699999999999996</c:v>
                </c:pt>
                <c:pt idx="3">
                  <c:v>0.23000000000000043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CB-4C01-9F58-B462E306965B}"/>
            </c:ext>
          </c:extLst>
        </c:ser>
        <c:ser>
          <c:idx val="2"/>
          <c:order val="2"/>
          <c:tx>
            <c:strRef>
              <c:f>'p31-40 CP2 CP3'!$P$63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CP3'!$P$64:$P$68</c:f>
              <c:numCache>
                <c:formatCode>0.00</c:formatCode>
                <c:ptCount val="4"/>
                <c:pt idx="0">
                  <c:v>0.29191406894276817</c:v>
                </c:pt>
                <c:pt idx="1">
                  <c:v>0.30476190476190368</c:v>
                </c:pt>
                <c:pt idx="2">
                  <c:v>0.30208333333333393</c:v>
                </c:pt>
                <c:pt idx="3">
                  <c:v>-0.16800656275635717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CB-4C01-9F58-B462E306965B}"/>
            </c:ext>
          </c:extLst>
        </c:ser>
        <c:ser>
          <c:idx val="3"/>
          <c:order val="3"/>
          <c:tx>
            <c:strRef>
              <c:f>'p31-40 CP2 CP3'!$Q$63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CP3'!$Q$64:$Q$68</c:f>
              <c:numCache>
                <c:formatCode>0.00</c:formatCode>
                <c:ptCount val="4"/>
                <c:pt idx="0">
                  <c:v>-0.25504439063761097</c:v>
                </c:pt>
                <c:pt idx="1">
                  <c:v>0</c:v>
                </c:pt>
                <c:pt idx="3">
                  <c:v>-0.76638238050609608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CB-4C01-9F58-B462E306965B}"/>
            </c:ext>
          </c:extLst>
        </c:ser>
        <c:ser>
          <c:idx val="4"/>
          <c:order val="4"/>
          <c:tx>
            <c:strRef>
              <c:f>'p31-40 CP2 CP3'!$R$63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CP3'!$R$64:$R$68</c:f>
              <c:numCache>
                <c:formatCode>0.00</c:formatCode>
                <c:ptCount val="4"/>
                <c:pt idx="0">
                  <c:v>-0.89433426089889956</c:v>
                </c:pt>
                <c:pt idx="1">
                  <c:v>-1.495000000000001</c:v>
                </c:pt>
                <c:pt idx="3">
                  <c:v>-0.20457106274007586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CB-4C01-9F58-B462E306965B}"/>
            </c:ext>
          </c:extLst>
        </c:ser>
        <c:ser>
          <c:idx val="5"/>
          <c:order val="5"/>
          <c:tx>
            <c:strRef>
              <c:f>'p31-40 CP2 CP3'!$S$63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CP3'!$S$64:$S$68</c:f>
              <c:numCache>
                <c:formatCode>0.00</c:formatCode>
                <c:ptCount val="4"/>
                <c:pt idx="0">
                  <c:v>0.40000000000000036</c:v>
                </c:pt>
                <c:pt idx="1">
                  <c:v>0</c:v>
                </c:pt>
                <c:pt idx="3">
                  <c:v>0.29999999999999893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CB-4C01-9F58-B462E306965B}"/>
            </c:ext>
          </c:extLst>
        </c:ser>
        <c:ser>
          <c:idx val="6"/>
          <c:order val="6"/>
          <c:tx>
            <c:strRef>
              <c:f>'p31-40 CP2 CP3'!$T$63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CP3'!$T$64:$T$68</c:f>
              <c:numCache>
                <c:formatCode>0.00</c:formatCode>
                <c:ptCount val="4"/>
                <c:pt idx="0">
                  <c:v>0.21494769015335535</c:v>
                </c:pt>
                <c:pt idx="1">
                  <c:v>-3.1739403453689157</c:v>
                </c:pt>
                <c:pt idx="2">
                  <c:v>4.0607594936708882</c:v>
                </c:pt>
                <c:pt idx="3">
                  <c:v>-0.91092532662111658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CB-4C01-9F58-B462E306965B}"/>
            </c:ext>
          </c:extLst>
        </c:ser>
        <c:ser>
          <c:idx val="7"/>
          <c:order val="7"/>
          <c:tx>
            <c:strRef>
              <c:f>'p31-40 CP2 CP3'!$U$63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CP3'!$U$64:$U$68</c:f>
              <c:numCache>
                <c:formatCode>0.00</c:formatCode>
                <c:ptCount val="4"/>
                <c:pt idx="0">
                  <c:v>0.11687926384261615</c:v>
                </c:pt>
                <c:pt idx="1">
                  <c:v>-1.3392857142857135</c:v>
                </c:pt>
                <c:pt idx="2">
                  <c:v>0.63328719723182481</c:v>
                </c:pt>
                <c:pt idx="3">
                  <c:v>-0.92565710039937166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CB-4C01-9F58-B462E306965B}"/>
            </c:ext>
          </c:extLst>
        </c:ser>
        <c:ser>
          <c:idx val="8"/>
          <c:order val="8"/>
          <c:tx>
            <c:strRef>
              <c:f>'p31-40 CP2 CP3'!$V$63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CP3'!$V$64:$V$68</c:f>
              <c:numCache>
                <c:formatCode>0.00</c:formatCode>
                <c:ptCount val="4"/>
                <c:pt idx="0">
                  <c:v>-0.42449229691876589</c:v>
                </c:pt>
                <c:pt idx="1">
                  <c:v>-0.38428571428571168</c:v>
                </c:pt>
                <c:pt idx="2">
                  <c:v>-0.16060377358490463</c:v>
                </c:pt>
                <c:pt idx="3">
                  <c:v>-1.1146921975662121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CB-4C01-9F58-B462E306965B}"/>
            </c:ext>
          </c:extLst>
        </c:ser>
        <c:ser>
          <c:idx val="9"/>
          <c:order val="9"/>
          <c:tx>
            <c:strRef>
              <c:f>'p31-40 CP2 CP3'!$W$63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'p31-40 CP2 CP3'!$M$64:$M$68</c:f>
              <c:strCache>
                <c:ptCount val="4"/>
                <c:pt idx="0">
                  <c:v>ACROSPORT</c:v>
                </c:pt>
                <c:pt idx="1">
                  <c:v>CIRQUE</c:v>
                </c:pt>
                <c:pt idx="2">
                  <c:v>DANSE</c:v>
                </c:pt>
                <c:pt idx="3">
                  <c:v>GYM(SOL ET AGRES)</c:v>
                </c:pt>
              </c:strCache>
            </c:strRef>
          </c:cat>
          <c:val>
            <c:numRef>
              <c:f>'p31-40 CP2 CP3'!$W$64:$W$68</c:f>
              <c:numCache>
                <c:formatCode>0.00</c:formatCode>
                <c:ptCount val="4"/>
                <c:pt idx="0">
                  <c:v>-0.35119764981070922</c:v>
                </c:pt>
                <c:pt idx="1">
                  <c:v>0</c:v>
                </c:pt>
                <c:pt idx="2">
                  <c:v>0.31049205935954305</c:v>
                </c:pt>
                <c:pt idx="3">
                  <c:v>1.9951724137931013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7CB-4C01-9F58-B462E3069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579712"/>
        <c:axId val="222972736"/>
      </c:barChart>
      <c:catAx>
        <c:axId val="222579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972736"/>
        <c:crosses val="autoZero"/>
        <c:auto val="1"/>
        <c:lblAlgn val="ctr"/>
        <c:lblOffset val="100"/>
        <c:noMultiLvlLbl val="0"/>
      </c:catAx>
      <c:valAx>
        <c:axId val="22297273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25797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dynamique10</c:name>
    <c:fmtId val="14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CP3'!$N$83:$N$84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CP3'!$N$85:$N$94</c:f>
              <c:numCache>
                <c:formatCode>0.00</c:formatCode>
                <c:ptCount val="10"/>
                <c:pt idx="0">
                  <c:v>12.65</c:v>
                </c:pt>
                <c:pt idx="1">
                  <c:v>13.39</c:v>
                </c:pt>
                <c:pt idx="2">
                  <c:v>13.297340425531916</c:v>
                </c:pt>
                <c:pt idx="3">
                  <c:v>13.016384180790961</c:v>
                </c:pt>
                <c:pt idx="4">
                  <c:v>11.923631840796013</c:v>
                </c:pt>
                <c:pt idx="5">
                  <c:v>13</c:v>
                </c:pt>
                <c:pt idx="6">
                  <c:v>13.203807106598981</c:v>
                </c:pt>
                <c:pt idx="7">
                  <c:v>13.3717277486911</c:v>
                </c:pt>
                <c:pt idx="8">
                  <c:v>13.002678571428575</c:v>
                </c:pt>
                <c:pt idx="9">
                  <c:v>13.550523560209417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C3-4BA9-88AC-626F6D68A66F}"/>
            </c:ext>
          </c:extLst>
        </c:ser>
        <c:ser>
          <c:idx val="1"/>
          <c:order val="1"/>
          <c:tx>
            <c:strRef>
              <c:f>'p31-40 CP2 CP3'!$O$83:$O$84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CP3'!$O$85:$O$94</c:f>
              <c:numCache>
                <c:formatCode>0.00</c:formatCode>
                <c:ptCount val="10"/>
                <c:pt idx="0">
                  <c:v>12.61</c:v>
                </c:pt>
                <c:pt idx="1">
                  <c:v>13.29</c:v>
                </c:pt>
                <c:pt idx="2">
                  <c:v>12.304761904761904</c:v>
                </c:pt>
                <c:pt idx="3">
                  <c:v>11.78</c:v>
                </c:pt>
                <c:pt idx="4">
                  <c:v>13.404999999999999</c:v>
                </c:pt>
                <c:pt idx="5">
                  <c:v>11.7</c:v>
                </c:pt>
                <c:pt idx="6">
                  <c:v>10.907692307692308</c:v>
                </c:pt>
                <c:pt idx="7">
                  <c:v>11.535714285714286</c:v>
                </c:pt>
                <c:pt idx="8">
                  <c:v>12.535714285714286</c:v>
                </c:pt>
                <c:pt idx="9">
                  <c:v>13.069565217391302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C3-4BA9-88AC-626F6D68A66F}"/>
            </c:ext>
          </c:extLst>
        </c:ser>
        <c:ser>
          <c:idx val="2"/>
          <c:order val="2"/>
          <c:tx>
            <c:strRef>
              <c:f>'p31-40 CP2 CP3'!$P$83:$P$84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CP3'!$P$85:$P$94</c:f>
              <c:numCache>
                <c:formatCode>0.00</c:formatCode>
                <c:ptCount val="10"/>
                <c:pt idx="0">
                  <c:v>14.07</c:v>
                </c:pt>
                <c:pt idx="1">
                  <c:v>12.52</c:v>
                </c:pt>
                <c:pt idx="2">
                  <c:v>13.364583333333334</c:v>
                </c:pt>
                <c:pt idx="3">
                  <c:v>13.588000000000001</c:v>
                </c:pt>
                <c:pt idx="4">
                  <c:v>13.645833333333334</c:v>
                </c:pt>
                <c:pt idx="6">
                  <c:v>13.260759493670887</c:v>
                </c:pt>
                <c:pt idx="7">
                  <c:v>14.253287197231824</c:v>
                </c:pt>
                <c:pt idx="8">
                  <c:v>12.983396226415095</c:v>
                </c:pt>
                <c:pt idx="9">
                  <c:v>13.701796407185631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C3-4BA9-88AC-626F6D68A66F}"/>
            </c:ext>
          </c:extLst>
        </c:ser>
        <c:ser>
          <c:idx val="3"/>
          <c:order val="3"/>
          <c:tx>
            <c:strRef>
              <c:f>'p31-40 CP2 CP3'!$Q$83:$Q$84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'p31-40 CP2 CP3'!$M$85:$M$94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CP3'!$Q$85:$Q$94</c:f>
              <c:numCache>
                <c:formatCode>0.00</c:formatCode>
                <c:ptCount val="10"/>
                <c:pt idx="0">
                  <c:v>12.42</c:v>
                </c:pt>
                <c:pt idx="1">
                  <c:v>12.68</c:v>
                </c:pt>
                <c:pt idx="2">
                  <c:v>11.906521739130437</c:v>
                </c:pt>
                <c:pt idx="3">
                  <c:v>11.864545454545453</c:v>
                </c:pt>
                <c:pt idx="4">
                  <c:v>11.98909090909091</c:v>
                </c:pt>
                <c:pt idx="5">
                  <c:v>12.6</c:v>
                </c:pt>
                <c:pt idx="6">
                  <c:v>10.410679611650487</c:v>
                </c:pt>
                <c:pt idx="7">
                  <c:v>12.264432989690718</c:v>
                </c:pt>
                <c:pt idx="8">
                  <c:v>11.792125984251969</c:v>
                </c:pt>
                <c:pt idx="9">
                  <c:v>12.195172413793101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9C3-4BA9-88AC-626F6D68A6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078912"/>
        <c:axId val="222976192"/>
      </c:lineChart>
      <c:catAx>
        <c:axId val="223078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976192"/>
        <c:crosses val="autoZero"/>
        <c:auto val="1"/>
        <c:lblAlgn val="ctr"/>
        <c:lblOffset val="100"/>
        <c:noMultiLvlLbl val="0"/>
      </c:catAx>
      <c:valAx>
        <c:axId val="222976192"/>
        <c:scaling>
          <c:orientation val="minMax"/>
          <c:min val="9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30789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dynamique9</c:name>
    <c:fmtId val="16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  <c:marker>
          <c:symbol val="none"/>
        </c:marker>
      </c:pivotFmt>
      <c:pivotFmt>
        <c:idx val="148"/>
        <c:marker>
          <c:symbol val="none"/>
        </c:marker>
      </c:pivotFmt>
      <c:pivotFmt>
        <c:idx val="149"/>
        <c:marker>
          <c:symbol val="none"/>
        </c:marker>
      </c:pivotFmt>
      <c:pivotFmt>
        <c:idx val="150"/>
        <c:marker>
          <c:symbol val="none"/>
        </c:marker>
      </c:pivotFmt>
      <c:pivotFmt>
        <c:idx val="151"/>
        <c:marker>
          <c:symbol val="none"/>
        </c:marker>
      </c:pivotFmt>
      <c:pivotFmt>
        <c:idx val="152"/>
        <c:marker>
          <c:symbol val="none"/>
        </c:marker>
      </c:pivotFmt>
      <c:pivotFmt>
        <c:idx val="153"/>
        <c:marker>
          <c:symbol val="none"/>
        </c:marker>
      </c:pivotFmt>
      <c:pivotFmt>
        <c:idx val="154"/>
        <c:marker>
          <c:symbol val="none"/>
        </c:marker>
      </c:pivotFmt>
      <c:pivotFmt>
        <c:idx val="155"/>
        <c:marker>
          <c:symbol val="none"/>
        </c:marker>
      </c:pivotFmt>
      <c:pivotFmt>
        <c:idx val="156"/>
        <c:marker>
          <c:symbol val="none"/>
        </c:marker>
      </c:pivotFmt>
      <c:pivotFmt>
        <c:idx val="157"/>
        <c:marker>
          <c:symbol val="none"/>
        </c:marker>
      </c:pivotFmt>
      <c:pivotFmt>
        <c:idx val="158"/>
        <c:marker>
          <c:symbol val="none"/>
        </c:marker>
      </c:pivotFmt>
      <c:pivotFmt>
        <c:idx val="159"/>
        <c:marker>
          <c:symbol val="none"/>
        </c:marker>
      </c:pivotFmt>
      <c:pivotFmt>
        <c:idx val="160"/>
        <c:marker>
          <c:symbol val="none"/>
        </c:marker>
      </c:pivotFmt>
      <c:pivotFmt>
        <c:idx val="161"/>
        <c:marker>
          <c:symbol val="none"/>
        </c:marker>
      </c:pivotFmt>
      <c:pivotFmt>
        <c:idx val="162"/>
        <c:marker>
          <c:symbol val="none"/>
        </c:marker>
      </c:pivotFmt>
      <c:pivotFmt>
        <c:idx val="163"/>
        <c:marker>
          <c:symbol val="none"/>
        </c:marker>
      </c:pivotFmt>
      <c:pivotFmt>
        <c:idx val="164"/>
        <c:marker>
          <c:symbol val="none"/>
        </c:marker>
      </c:pivotFmt>
      <c:pivotFmt>
        <c:idx val="165"/>
        <c:marker>
          <c:symbol val="none"/>
        </c:marker>
      </c:pivotFmt>
      <c:pivotFmt>
        <c:idx val="166"/>
        <c:marker>
          <c:symbol val="none"/>
        </c:marker>
      </c:pivotFmt>
      <c:pivotFmt>
        <c:idx val="167"/>
        <c:marker>
          <c:symbol val="none"/>
        </c:marker>
      </c:pivotFmt>
      <c:pivotFmt>
        <c:idx val="168"/>
        <c:marker>
          <c:symbol val="none"/>
        </c:marker>
      </c:pivotFmt>
      <c:pivotFmt>
        <c:idx val="169"/>
        <c:marker>
          <c:symbol val="none"/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CP3'!$B$83:$B$84</c:f>
              <c:strCache>
                <c:ptCount val="1"/>
                <c:pt idx="0">
                  <c:v>ACROSPORT</c:v>
                </c:pt>
              </c:strCache>
            </c:strRef>
          </c:tx>
          <c:marker>
            <c:symbol val="none"/>
          </c:marker>
          <c:cat>
            <c:strRef>
              <c:f>'p31-40 CP2 CP3'!$A$85:$A$94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CP3'!$B$85:$B$94</c:f>
              <c:numCache>
                <c:formatCode>General</c:formatCode>
                <c:ptCount val="10"/>
                <c:pt idx="0">
                  <c:v>211</c:v>
                </c:pt>
                <c:pt idx="1">
                  <c:v>169</c:v>
                </c:pt>
                <c:pt idx="2">
                  <c:v>191</c:v>
                </c:pt>
                <c:pt idx="3">
                  <c:v>181</c:v>
                </c:pt>
                <c:pt idx="4">
                  <c:v>423</c:v>
                </c:pt>
                <c:pt idx="5">
                  <c:v>419</c:v>
                </c:pt>
                <c:pt idx="6">
                  <c:v>407</c:v>
                </c:pt>
                <c:pt idx="7">
                  <c:v>590</c:v>
                </c:pt>
                <c:pt idx="8">
                  <c:v>694</c:v>
                </c:pt>
                <c:pt idx="9">
                  <c:v>803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18-4D5B-B5B2-A3072DF2854F}"/>
            </c:ext>
          </c:extLst>
        </c:ser>
        <c:ser>
          <c:idx val="1"/>
          <c:order val="1"/>
          <c:tx>
            <c:strRef>
              <c:f>'p31-40 CP2 CP3'!$C$83:$C$84</c:f>
              <c:strCache>
                <c:ptCount val="1"/>
                <c:pt idx="0">
                  <c:v>ARTS DU CIRQUE</c:v>
                </c:pt>
              </c:strCache>
            </c:strRef>
          </c:tx>
          <c:marker>
            <c:symbol val="none"/>
          </c:marker>
          <c:cat>
            <c:strRef>
              <c:f>'p31-40 CP2 CP3'!$A$85:$A$94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CP3'!$C$85:$C$94</c:f>
              <c:numCache>
                <c:formatCode>General</c:formatCode>
                <c:ptCount val="10"/>
                <c:pt idx="0">
                  <c:v>18</c:v>
                </c:pt>
                <c:pt idx="1">
                  <c:v>34</c:v>
                </c:pt>
                <c:pt idx="2">
                  <c:v>21</c:v>
                </c:pt>
                <c:pt idx="3">
                  <c:v>25</c:v>
                </c:pt>
                <c:pt idx="4">
                  <c:v>20</c:v>
                </c:pt>
                <c:pt idx="5">
                  <c:v>66</c:v>
                </c:pt>
                <c:pt idx="6">
                  <c:v>67</c:v>
                </c:pt>
                <c:pt idx="7">
                  <c:v>30</c:v>
                </c:pt>
                <c:pt idx="8">
                  <c:v>46</c:v>
                </c:pt>
                <c:pt idx="9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18-4D5B-B5B2-A3072DF2854F}"/>
            </c:ext>
          </c:extLst>
        </c:ser>
        <c:ser>
          <c:idx val="2"/>
          <c:order val="2"/>
          <c:tx>
            <c:strRef>
              <c:f>'p31-40 CP2 CP3'!$D$83:$D$84</c:f>
              <c:strCache>
                <c:ptCount val="1"/>
                <c:pt idx="0">
                  <c:v>DANSE</c:v>
                </c:pt>
              </c:strCache>
            </c:strRef>
          </c:tx>
          <c:marker>
            <c:symbol val="none"/>
          </c:marker>
          <c:cat>
            <c:strRef>
              <c:f>'p31-40 CP2 CP3'!$A$85:$A$94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CP3'!$D$85:$D$94</c:f>
              <c:numCache>
                <c:formatCode>General</c:formatCode>
                <c:ptCount val="10"/>
                <c:pt idx="0">
                  <c:v>37</c:v>
                </c:pt>
                <c:pt idx="1">
                  <c:v>38</c:v>
                </c:pt>
                <c:pt idx="2">
                  <c:v>48</c:v>
                </c:pt>
                <c:pt idx="3">
                  <c:v>25</c:v>
                </c:pt>
                <c:pt idx="4">
                  <c:v>48</c:v>
                </c:pt>
                <c:pt idx="5">
                  <c:v>0</c:v>
                </c:pt>
                <c:pt idx="6">
                  <c:v>80</c:v>
                </c:pt>
                <c:pt idx="7">
                  <c:v>292</c:v>
                </c:pt>
                <c:pt idx="8">
                  <c:v>270</c:v>
                </c:pt>
                <c:pt idx="9">
                  <c:v>174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118-4D5B-B5B2-A3072DF2854F}"/>
            </c:ext>
          </c:extLst>
        </c:ser>
        <c:ser>
          <c:idx val="3"/>
          <c:order val="3"/>
          <c:tx>
            <c:strRef>
              <c:f>'p31-40 CP2 CP3'!$E$83:$E$84</c:f>
              <c:strCache>
                <c:ptCount val="1"/>
                <c:pt idx="0">
                  <c:v>GYMNASTIQUE (SOL ET AGRES)</c:v>
                </c:pt>
              </c:strCache>
            </c:strRef>
          </c:tx>
          <c:marker>
            <c:symbol val="none"/>
          </c:marker>
          <c:cat>
            <c:strRef>
              <c:f>'p31-40 CP2 CP3'!$A$85:$A$94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CP3'!$E$85:$E$94</c:f>
              <c:numCache>
                <c:formatCode>General</c:formatCode>
                <c:ptCount val="10"/>
                <c:pt idx="0">
                  <c:v>64</c:v>
                </c:pt>
                <c:pt idx="1">
                  <c:v>96</c:v>
                </c:pt>
                <c:pt idx="2">
                  <c:v>47</c:v>
                </c:pt>
                <c:pt idx="3">
                  <c:v>111</c:v>
                </c:pt>
                <c:pt idx="4">
                  <c:v>112</c:v>
                </c:pt>
                <c:pt idx="5">
                  <c:v>209</c:v>
                </c:pt>
                <c:pt idx="6">
                  <c:v>105</c:v>
                </c:pt>
                <c:pt idx="7">
                  <c:v>200</c:v>
                </c:pt>
                <c:pt idx="8">
                  <c:v>128</c:v>
                </c:pt>
                <c:pt idx="9">
                  <c:v>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118-4D5B-B5B2-A3072DF28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3077888"/>
        <c:axId val="222974464"/>
      </c:lineChart>
      <c:catAx>
        <c:axId val="223077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974464"/>
        <c:crosses val="autoZero"/>
        <c:auto val="1"/>
        <c:lblAlgn val="ctr"/>
        <c:lblOffset val="100"/>
        <c:noMultiLvlLbl val="0"/>
      </c:catAx>
      <c:valAx>
        <c:axId val="22297446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30778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dynamique12</c:name>
    <c:fmtId val="15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  <c:pivotFmt>
        <c:idx val="15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CP3'!$N$103:$N$104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'p31-40 CP2 CP3'!$M$105:$M$114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CP3'!$N$105:$N$114</c:f>
              <c:numCache>
                <c:formatCode>0.00</c:formatCode>
                <c:ptCount val="10"/>
                <c:pt idx="0">
                  <c:v>13.72</c:v>
                </c:pt>
                <c:pt idx="1">
                  <c:v>13.291</c:v>
                </c:pt>
                <c:pt idx="2">
                  <c:v>13.005426356589147</c:v>
                </c:pt>
                <c:pt idx="3">
                  <c:v>13.271428571428572</c:v>
                </c:pt>
                <c:pt idx="4">
                  <c:v>12.817966101694912</c:v>
                </c:pt>
                <c:pt idx="5">
                  <c:v>12.6</c:v>
                </c:pt>
                <c:pt idx="6">
                  <c:v>12.988859416445626</c:v>
                </c:pt>
                <c:pt idx="7">
                  <c:v>13.254848484848484</c:v>
                </c:pt>
                <c:pt idx="8">
                  <c:v>13.427170868347341</c:v>
                </c:pt>
                <c:pt idx="9">
                  <c:v>12.907954545454544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A0-4426-B0CE-6EB46DD75EAD}"/>
            </c:ext>
          </c:extLst>
        </c:ser>
        <c:ser>
          <c:idx val="1"/>
          <c:order val="1"/>
          <c:tx>
            <c:strRef>
              <c:f>'p31-40 CP2 CP3'!$O$103:$O$104</c:f>
              <c:strCache>
                <c:ptCount val="1"/>
                <c:pt idx="0">
                  <c:v>AÉROBIC</c:v>
                </c:pt>
              </c:strCache>
            </c:strRef>
          </c:tx>
          <c:cat>
            <c:strRef>
              <c:f>'p31-40 CP2 CP3'!$M$105:$M$114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CP3'!$O$105:$O$114</c:f>
              <c:numCache>
                <c:formatCode>0.00</c:formatCode>
                <c:ptCount val="10"/>
                <c:pt idx="0">
                  <c:v>10.81</c:v>
                </c:pt>
                <c:pt idx="1">
                  <c:v>13.35</c:v>
                </c:pt>
                <c:pt idx="2">
                  <c:v>9.5</c:v>
                </c:pt>
                <c:pt idx="7">
                  <c:v>11.299999999999999</c:v>
                </c:pt>
                <c:pt idx="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A0-4426-B0CE-6EB46DD75EAD}"/>
            </c:ext>
          </c:extLst>
        </c:ser>
        <c:ser>
          <c:idx val="2"/>
          <c:order val="2"/>
          <c:tx>
            <c:strRef>
              <c:f>'p31-40 CP2 CP3'!$P$103:$P$104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'p31-40 CP2 CP3'!$M$105:$M$114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CP3'!$P$105:$P$114</c:f>
              <c:numCache>
                <c:formatCode>0.00</c:formatCode>
                <c:ptCount val="10"/>
                <c:pt idx="0">
                  <c:v>11.6</c:v>
                </c:pt>
                <c:pt idx="1">
                  <c:v>15.33</c:v>
                </c:pt>
                <c:pt idx="2">
                  <c:v>12</c:v>
                </c:pt>
                <c:pt idx="4">
                  <c:v>14.9</c:v>
                </c:pt>
                <c:pt idx="5">
                  <c:v>11.7</c:v>
                </c:pt>
                <c:pt idx="6">
                  <c:v>14.081632653061224</c:v>
                </c:pt>
                <c:pt idx="7">
                  <c:v>12.875</c:v>
                </c:pt>
                <c:pt idx="8">
                  <c:v>12.919999999999998</c:v>
                </c:pt>
                <c:pt idx="9">
                  <c:v>13.391304347826088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A0-4426-B0CE-6EB46DD75EAD}"/>
            </c:ext>
          </c:extLst>
        </c:ser>
        <c:ser>
          <c:idx val="3"/>
          <c:order val="3"/>
          <c:tx>
            <c:strRef>
              <c:f>'p31-40 CP2 CP3'!$Q$103:$Q$104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'p31-40 CP2 CP3'!$M$105:$M$114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CP3'!$Q$105:$Q$114</c:f>
              <c:numCache>
                <c:formatCode>0.00</c:formatCode>
                <c:ptCount val="10"/>
                <c:pt idx="0">
                  <c:v>10.67</c:v>
                </c:pt>
                <c:pt idx="1">
                  <c:v>13.79</c:v>
                </c:pt>
                <c:pt idx="2">
                  <c:v>13.0625</c:v>
                </c:pt>
                <c:pt idx="6">
                  <c:v>9.1999999999999993</c:v>
                </c:pt>
                <c:pt idx="7">
                  <c:v>13.62</c:v>
                </c:pt>
                <c:pt idx="8">
                  <c:v>13.144</c:v>
                </c:pt>
                <c:pt idx="9">
                  <c:v>10.199999999999999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A0-4426-B0CE-6EB46DD75EAD}"/>
            </c:ext>
          </c:extLst>
        </c:ser>
        <c:ser>
          <c:idx val="4"/>
          <c:order val="4"/>
          <c:tx>
            <c:strRef>
              <c:f>'p31-40 CP2 CP3'!$R$103:$R$104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'p31-40 CP2 CP3'!$M$105:$M$114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CP3'!$R$105:$R$114</c:f>
              <c:numCache>
                <c:formatCode>0.00</c:formatCode>
                <c:ptCount val="10"/>
                <c:pt idx="0">
                  <c:v>13.06</c:v>
                </c:pt>
                <c:pt idx="1">
                  <c:v>12.45</c:v>
                </c:pt>
                <c:pt idx="2">
                  <c:v>12.074528301886794</c:v>
                </c:pt>
                <c:pt idx="3">
                  <c:v>12.630927835051549</c:v>
                </c:pt>
                <c:pt idx="4">
                  <c:v>12.193661971830986</c:v>
                </c:pt>
                <c:pt idx="5">
                  <c:v>12.3</c:v>
                </c:pt>
                <c:pt idx="6">
                  <c:v>11.321604938271603</c:v>
                </c:pt>
                <c:pt idx="7">
                  <c:v>13.19009009009009</c:v>
                </c:pt>
                <c:pt idx="8">
                  <c:v>12.906818181818181</c:v>
                </c:pt>
                <c:pt idx="9">
                  <c:v>12.5625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DA0-4426-B0CE-6EB46DD75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079936"/>
        <c:axId val="223553216"/>
      </c:lineChart>
      <c:catAx>
        <c:axId val="2230799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3553216"/>
        <c:crosses val="autoZero"/>
        <c:auto val="1"/>
        <c:lblAlgn val="ctr"/>
        <c:lblOffset val="100"/>
        <c:noMultiLvlLbl val="0"/>
      </c:catAx>
      <c:valAx>
        <c:axId val="223553216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30799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dynamique11</c:name>
    <c:fmtId val="16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  <c:pivotFmt>
        <c:idx val="110"/>
        <c:marker>
          <c:symbol val="none"/>
        </c:marker>
      </c:pivotFmt>
      <c:pivotFmt>
        <c:idx val="111"/>
        <c:marker>
          <c:symbol val="none"/>
        </c:marker>
      </c:pivotFmt>
      <c:pivotFmt>
        <c:idx val="112"/>
        <c:marker>
          <c:symbol val="none"/>
        </c:marker>
      </c:pivotFmt>
      <c:pivotFmt>
        <c:idx val="113"/>
        <c:marker>
          <c:symbol val="none"/>
        </c:marker>
      </c:pivotFmt>
      <c:pivotFmt>
        <c:idx val="114"/>
        <c:marker>
          <c:symbol val="none"/>
        </c:marker>
      </c:pivotFmt>
      <c:pivotFmt>
        <c:idx val="115"/>
        <c:marker>
          <c:symbol val="none"/>
        </c:marker>
      </c:pivotFmt>
      <c:pivotFmt>
        <c:idx val="116"/>
        <c:marker>
          <c:symbol val="none"/>
        </c:marker>
      </c:pivotFmt>
      <c:pivotFmt>
        <c:idx val="117"/>
        <c:marker>
          <c:symbol val="none"/>
        </c:marker>
      </c:pivotFmt>
      <c:pivotFmt>
        <c:idx val="118"/>
        <c:marker>
          <c:symbol val="none"/>
        </c:marker>
      </c:pivotFmt>
      <c:pivotFmt>
        <c:idx val="119"/>
        <c:marker>
          <c:symbol val="none"/>
        </c:marker>
      </c:pivotFmt>
      <c:pivotFmt>
        <c:idx val="120"/>
        <c:marker>
          <c:symbol val="none"/>
        </c:marker>
      </c:pivotFmt>
      <c:pivotFmt>
        <c:idx val="121"/>
        <c:marker>
          <c:symbol val="none"/>
        </c:marker>
      </c:pivotFmt>
      <c:pivotFmt>
        <c:idx val="122"/>
        <c:marker>
          <c:symbol val="none"/>
        </c:marker>
      </c:pivotFmt>
      <c:pivotFmt>
        <c:idx val="123"/>
        <c:marker>
          <c:symbol val="none"/>
        </c:marker>
      </c:pivotFmt>
      <c:pivotFmt>
        <c:idx val="124"/>
        <c:marker>
          <c:symbol val="none"/>
        </c:marker>
      </c:pivotFmt>
      <c:pivotFmt>
        <c:idx val="125"/>
        <c:marker>
          <c:symbol val="none"/>
        </c:marker>
      </c:pivotFmt>
      <c:pivotFmt>
        <c:idx val="126"/>
        <c:marker>
          <c:symbol val="none"/>
        </c:marker>
      </c:pivotFmt>
      <c:pivotFmt>
        <c:idx val="127"/>
        <c:marker>
          <c:symbol val="none"/>
        </c:marker>
      </c:pivotFmt>
      <c:pivotFmt>
        <c:idx val="128"/>
        <c:marker>
          <c:symbol val="none"/>
        </c:marker>
      </c:pivotFmt>
      <c:pivotFmt>
        <c:idx val="129"/>
        <c:marker>
          <c:symbol val="none"/>
        </c:marker>
      </c:pivotFmt>
      <c:pivotFmt>
        <c:idx val="130"/>
        <c:marker>
          <c:symbol val="none"/>
        </c:marker>
      </c:pivotFmt>
      <c:pivotFmt>
        <c:idx val="131"/>
        <c:marker>
          <c:symbol val="none"/>
        </c:marker>
      </c:pivotFmt>
      <c:pivotFmt>
        <c:idx val="132"/>
        <c:marker>
          <c:symbol val="none"/>
        </c:marker>
      </c:pivotFmt>
      <c:pivotFmt>
        <c:idx val="133"/>
        <c:marker>
          <c:symbol val="none"/>
        </c:marker>
      </c:pivotFmt>
      <c:pivotFmt>
        <c:idx val="134"/>
        <c:marker>
          <c:symbol val="none"/>
        </c:marker>
      </c:pivotFmt>
      <c:pivotFmt>
        <c:idx val="135"/>
        <c:marker>
          <c:symbol val="none"/>
        </c:marker>
      </c:pivotFmt>
      <c:pivotFmt>
        <c:idx val="136"/>
        <c:marker>
          <c:symbol val="none"/>
        </c:marker>
      </c:pivotFmt>
      <c:pivotFmt>
        <c:idx val="137"/>
        <c:marker>
          <c:symbol val="none"/>
        </c:marker>
      </c:pivotFmt>
      <c:pivotFmt>
        <c:idx val="138"/>
        <c:marker>
          <c:symbol val="none"/>
        </c:marker>
      </c:pivotFmt>
      <c:pivotFmt>
        <c:idx val="139"/>
        <c:marker>
          <c:symbol val="none"/>
        </c:marker>
      </c:pivotFmt>
      <c:pivotFmt>
        <c:idx val="140"/>
        <c:marker>
          <c:symbol val="none"/>
        </c:marker>
      </c:pivotFmt>
      <c:pivotFmt>
        <c:idx val="141"/>
        <c:marker>
          <c:symbol val="none"/>
        </c:marker>
      </c:pivotFmt>
      <c:pivotFmt>
        <c:idx val="142"/>
        <c:marker>
          <c:symbol val="none"/>
        </c:marker>
      </c:pivotFmt>
      <c:pivotFmt>
        <c:idx val="143"/>
        <c:marker>
          <c:symbol val="none"/>
        </c:marker>
      </c:pivotFmt>
      <c:pivotFmt>
        <c:idx val="144"/>
        <c:marker>
          <c:symbol val="none"/>
        </c:marker>
      </c:pivotFmt>
      <c:pivotFmt>
        <c:idx val="145"/>
        <c:marker>
          <c:symbol val="none"/>
        </c:marker>
      </c:pivotFmt>
      <c:pivotFmt>
        <c:idx val="146"/>
        <c:marker>
          <c:symbol val="none"/>
        </c:marker>
      </c:pivotFmt>
      <c:pivotFmt>
        <c:idx val="147"/>
      </c:pivotFmt>
      <c:pivotFmt>
        <c:idx val="148"/>
      </c:pivotFmt>
      <c:pivotFmt>
        <c:idx val="149"/>
      </c:pivotFmt>
      <c:pivotFmt>
        <c:idx val="150"/>
      </c:pivotFmt>
      <c:pivotFmt>
        <c:idx val="151"/>
      </c:pivotFmt>
      <c:pivotFmt>
        <c:idx val="152"/>
      </c:pivotFmt>
      <c:pivotFmt>
        <c:idx val="153"/>
      </c:pivotFmt>
      <c:pivotFmt>
        <c:idx val="154"/>
      </c:pivotFmt>
      <c:pivotFmt>
        <c:idx val="155"/>
      </c:pivotFmt>
      <c:pivotFmt>
        <c:idx val="15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'p31-40 CP2 CP3'!$B$103:$B$104</c:f>
              <c:strCache>
                <c:ptCount val="1"/>
                <c:pt idx="0">
                  <c:v>ACROSPORT</c:v>
                </c:pt>
              </c:strCache>
            </c:strRef>
          </c:tx>
          <c:cat>
            <c:strRef>
              <c:f>'p31-40 CP2 CP3'!$A$105:$A$114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CP3'!$B$105:$B$114</c:f>
              <c:numCache>
                <c:formatCode>General</c:formatCode>
                <c:ptCount val="10"/>
                <c:pt idx="0">
                  <c:v>109</c:v>
                </c:pt>
                <c:pt idx="1">
                  <c:v>118</c:v>
                </c:pt>
                <c:pt idx="2">
                  <c:v>129</c:v>
                </c:pt>
                <c:pt idx="3">
                  <c:v>126</c:v>
                </c:pt>
                <c:pt idx="4">
                  <c:v>300</c:v>
                </c:pt>
                <c:pt idx="5">
                  <c:v>466</c:v>
                </c:pt>
                <c:pt idx="6">
                  <c:v>379</c:v>
                </c:pt>
                <c:pt idx="7">
                  <c:v>334</c:v>
                </c:pt>
                <c:pt idx="8">
                  <c:v>362</c:v>
                </c:pt>
                <c:pt idx="9">
                  <c:v>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1E-4E16-8C22-337969ECA6EE}"/>
            </c:ext>
          </c:extLst>
        </c:ser>
        <c:ser>
          <c:idx val="1"/>
          <c:order val="1"/>
          <c:tx>
            <c:strRef>
              <c:f>'p31-40 CP2 CP3'!$C$103:$C$104</c:f>
              <c:strCache>
                <c:ptCount val="1"/>
                <c:pt idx="0">
                  <c:v>AÉROBIC</c:v>
                </c:pt>
              </c:strCache>
            </c:strRef>
          </c:tx>
          <c:cat>
            <c:strRef>
              <c:f>'p31-40 CP2 CP3'!$A$105:$A$114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CP3'!$C$105:$C$114</c:f>
              <c:numCache>
                <c:formatCode>General</c:formatCode>
                <c:ptCount val="10"/>
                <c:pt idx="0">
                  <c:v>13</c:v>
                </c:pt>
                <c:pt idx="1">
                  <c:v>14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1E-4E16-8C22-337969ECA6EE}"/>
            </c:ext>
          </c:extLst>
        </c:ser>
        <c:ser>
          <c:idx val="2"/>
          <c:order val="2"/>
          <c:tx>
            <c:strRef>
              <c:f>'p31-40 CP2 CP3'!$D$103:$D$104</c:f>
              <c:strCache>
                <c:ptCount val="1"/>
                <c:pt idx="0">
                  <c:v>ARTS DU CIRQUE</c:v>
                </c:pt>
              </c:strCache>
            </c:strRef>
          </c:tx>
          <c:cat>
            <c:strRef>
              <c:f>'p31-40 CP2 CP3'!$A$105:$A$114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CP3'!$D$105:$D$114</c:f>
              <c:numCache>
                <c:formatCode>General</c:formatCode>
                <c:ptCount val="10"/>
                <c:pt idx="0">
                  <c:v>5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4</c:v>
                </c:pt>
                <c:pt idx="5">
                  <c:v>28</c:v>
                </c:pt>
                <c:pt idx="6">
                  <c:v>51</c:v>
                </c:pt>
                <c:pt idx="7">
                  <c:v>16</c:v>
                </c:pt>
                <c:pt idx="8">
                  <c:v>26</c:v>
                </c:pt>
                <c:pt idx="9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1E-4E16-8C22-337969ECA6EE}"/>
            </c:ext>
          </c:extLst>
        </c:ser>
        <c:ser>
          <c:idx val="3"/>
          <c:order val="3"/>
          <c:tx>
            <c:strRef>
              <c:f>'p31-40 CP2 CP3'!$E$103:$E$104</c:f>
              <c:strCache>
                <c:ptCount val="1"/>
                <c:pt idx="0">
                  <c:v>DANSE</c:v>
                </c:pt>
              </c:strCache>
            </c:strRef>
          </c:tx>
          <c:cat>
            <c:strRef>
              <c:f>'p31-40 CP2 CP3'!$A$105:$A$114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CP3'!$E$105:$E$114</c:f>
              <c:numCache>
                <c:formatCode>General</c:formatCode>
                <c:ptCount val="10"/>
                <c:pt idx="0">
                  <c:v>9</c:v>
                </c:pt>
                <c:pt idx="1">
                  <c:v>12</c:v>
                </c:pt>
                <c:pt idx="2">
                  <c:v>16</c:v>
                </c:pt>
                <c:pt idx="3">
                  <c:v>7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37</c:v>
                </c:pt>
                <c:pt idx="8">
                  <c:v>26</c:v>
                </c:pt>
                <c:pt idx="9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B1E-4E16-8C22-337969ECA6EE}"/>
            </c:ext>
          </c:extLst>
        </c:ser>
        <c:ser>
          <c:idx val="4"/>
          <c:order val="4"/>
          <c:tx>
            <c:strRef>
              <c:f>'p31-40 CP2 CP3'!$F$103:$F$104</c:f>
              <c:strCache>
                <c:ptCount val="1"/>
                <c:pt idx="0">
                  <c:v>GYMNASTIQUE (SOL ET AGRES)</c:v>
                </c:pt>
              </c:strCache>
            </c:strRef>
          </c:tx>
          <c:cat>
            <c:strRef>
              <c:f>'p31-40 CP2 CP3'!$A$105:$A$114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'p31-40 CP2 CP3'!$F$105:$F$114</c:f>
              <c:numCache>
                <c:formatCode>General</c:formatCode>
                <c:ptCount val="10"/>
                <c:pt idx="0">
                  <c:v>159</c:v>
                </c:pt>
                <c:pt idx="1">
                  <c:v>134</c:v>
                </c:pt>
                <c:pt idx="2">
                  <c:v>109</c:v>
                </c:pt>
                <c:pt idx="3">
                  <c:v>99</c:v>
                </c:pt>
                <c:pt idx="4">
                  <c:v>143</c:v>
                </c:pt>
                <c:pt idx="5">
                  <c:v>166</c:v>
                </c:pt>
                <c:pt idx="6">
                  <c:v>164</c:v>
                </c:pt>
                <c:pt idx="7">
                  <c:v>112</c:v>
                </c:pt>
                <c:pt idx="8">
                  <c:v>89</c:v>
                </c:pt>
                <c:pt idx="9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B1E-4E16-8C22-337969ECA6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079424"/>
        <c:axId val="223551488"/>
      </c:lineChart>
      <c:catAx>
        <c:axId val="223079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3551488"/>
        <c:crosses val="autoZero"/>
        <c:auto val="1"/>
        <c:lblAlgn val="ctr"/>
        <c:lblOffset val="100"/>
        <c:noMultiLvlLbl val="0"/>
      </c:catAx>
      <c:valAx>
        <c:axId val="2235514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230794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dynamique7</c:name>
    <c:fmtId val="19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22"/>
        <c:spPr>
          <a:ln w="28575">
            <a:prstDash val="sysDot"/>
          </a:ln>
        </c:spPr>
        <c:marker>
          <c:symbol val="none"/>
        </c:marker>
      </c:pivotFmt>
      <c:pivotFmt>
        <c:idx val="23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24"/>
        <c:marker>
          <c:symbol val="none"/>
        </c:marker>
        <c:dLbl>
          <c:idx val="0"/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27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28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2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32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33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34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35"/>
        <c:spPr>
          <a:ln w="28575">
            <a:prstDash val="sysDot"/>
          </a:ln>
        </c:spPr>
        <c:marker>
          <c:symbol val="none"/>
        </c:marker>
      </c:pivotFmt>
      <c:pivotFmt>
        <c:idx val="36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3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40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41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42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43"/>
        <c:spPr>
          <a:ln w="28575">
            <a:prstDash val="sysDot"/>
          </a:ln>
        </c:spPr>
        <c:marker>
          <c:symbol val="none"/>
        </c:marker>
      </c:pivotFmt>
      <c:pivotFmt>
        <c:idx val="44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4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48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49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51"/>
        <c:spPr>
          <a:ln w="28575">
            <a:prstDash val="sysDot"/>
          </a:ln>
        </c:spPr>
        <c:marker>
          <c:symbol val="none"/>
        </c:marker>
      </c:pivotFmt>
      <c:pivotFmt>
        <c:idx val="52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CP3'!$B$63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CP3'!$A$64:$A$75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CP3'!$B$64:$B$75</c:f>
              <c:numCache>
                <c:formatCode>General</c:formatCode>
                <c:ptCount val="11"/>
                <c:pt idx="0">
                  <c:v>1280</c:v>
                </c:pt>
                <c:pt idx="1">
                  <c:v>326</c:v>
                </c:pt>
                <c:pt idx="2">
                  <c:v>213</c:v>
                </c:pt>
                <c:pt idx="3">
                  <c:v>179</c:v>
                </c:pt>
                <c:pt idx="4">
                  <c:v>111</c:v>
                </c:pt>
                <c:pt idx="5">
                  <c:v>512</c:v>
                </c:pt>
                <c:pt idx="6">
                  <c:v>43</c:v>
                </c:pt>
                <c:pt idx="7">
                  <c:v>68</c:v>
                </c:pt>
                <c:pt idx="8">
                  <c:v>259</c:v>
                </c:pt>
                <c:pt idx="9">
                  <c:v>47</c:v>
                </c:pt>
                <c:pt idx="1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65-4B2A-9F78-8238956B653B}"/>
            </c:ext>
          </c:extLst>
        </c:ser>
        <c:ser>
          <c:idx val="1"/>
          <c:order val="1"/>
          <c:tx>
            <c:strRef>
              <c:f>'p31-40 CP2 CP3'!$C$63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txPr>
              <a:bodyPr/>
              <a:lstStyle/>
              <a:p>
                <a:pPr>
                  <a:defRPr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CP3'!$A$64:$A$75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CP3'!$C$64:$C$75</c:f>
              <c:numCache>
                <c:formatCode>General</c:formatCode>
                <c:ptCount val="11"/>
                <c:pt idx="0">
                  <c:v>1289</c:v>
                </c:pt>
                <c:pt idx="1">
                  <c:v>143</c:v>
                </c:pt>
                <c:pt idx="2">
                  <c:v>322</c:v>
                </c:pt>
                <c:pt idx="3">
                  <c:v>15</c:v>
                </c:pt>
                <c:pt idx="4">
                  <c:v>7</c:v>
                </c:pt>
                <c:pt idx="5">
                  <c:v>395</c:v>
                </c:pt>
                <c:pt idx="6">
                  <c:v>26</c:v>
                </c:pt>
                <c:pt idx="7">
                  <c:v>56</c:v>
                </c:pt>
                <c:pt idx="8">
                  <c:v>82</c:v>
                </c:pt>
                <c:pt idx="9">
                  <c:v>10</c:v>
                </c:pt>
                <c:pt idx="1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65-4B2A-9F78-8238956B65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2580224"/>
        <c:axId val="222970432"/>
      </c:barChart>
      <c:lineChart>
        <c:grouping val="standard"/>
        <c:varyColors val="0"/>
        <c:ser>
          <c:idx val="2"/>
          <c:order val="2"/>
          <c:tx>
            <c:strRef>
              <c:f>'p31-40 CP2 CP3'!$D$63</c:f>
              <c:strCache>
                <c:ptCount val="1"/>
                <c:pt idx="0">
                  <c:v> Moy G</c:v>
                </c:pt>
              </c:strCache>
            </c:strRef>
          </c:tx>
          <c:spPr>
            <a:ln w="38100">
              <a:solidFill>
                <a:srgbClr val="FF99FF"/>
              </a:solidFill>
            </a:ln>
          </c:spPr>
          <c:marker>
            <c:symbol val="diamond"/>
            <c:size val="6"/>
            <c:spPr>
              <a:solidFill>
                <a:srgbClr val="FF99FF"/>
              </a:solidFill>
              <a:ln w="38100">
                <a:solidFill>
                  <a:srgbClr val="FF99FF"/>
                </a:solidFill>
              </a:ln>
            </c:spPr>
          </c:marker>
          <c:cat>
            <c:strRef>
              <c:f>'p31-40 CP2 CP3'!$A$64:$A$75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CP3'!$D$64:$D$75</c:f>
              <c:numCache>
                <c:formatCode>General</c:formatCode>
                <c:ptCount val="11"/>
                <c:pt idx="0">
                  <c:v>13.76454402515723</c:v>
                </c:pt>
                <c:pt idx="1">
                  <c:v>13.807055214723928</c:v>
                </c:pt>
                <c:pt idx="2">
                  <c:v>14.162085308056872</c:v>
                </c:pt>
                <c:pt idx="3">
                  <c:v>14.483240223463687</c:v>
                </c:pt>
                <c:pt idx="4">
                  <c:v>13.664864864864864</c:v>
                </c:pt>
                <c:pt idx="5">
                  <c:v>14.007480314960629</c:v>
                </c:pt>
                <c:pt idx="6">
                  <c:v>13.463414634146341</c:v>
                </c:pt>
                <c:pt idx="7">
                  <c:v>15.434328358208957</c:v>
                </c:pt>
                <c:pt idx="8">
                  <c:v>13.327799227799227</c:v>
                </c:pt>
                <c:pt idx="9">
                  <c:v>14.380434782608695</c:v>
                </c:pt>
                <c:pt idx="10">
                  <c:v>13.10377358490566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465-4B2A-9F78-8238956B653B}"/>
            </c:ext>
          </c:extLst>
        </c:ser>
        <c:ser>
          <c:idx val="3"/>
          <c:order val="3"/>
          <c:tx>
            <c:strRef>
              <c:f>'p31-40 CP2 CP3'!$E$63</c:f>
              <c:strCache>
                <c:ptCount val="1"/>
                <c:pt idx="0">
                  <c:v> Moy F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diamond"/>
            <c:size val="6"/>
            <c:spPr>
              <a:solidFill>
                <a:srgbClr val="00B0F0"/>
              </a:solidFill>
              <a:ln w="38100">
                <a:solidFill>
                  <a:srgbClr val="00B0F0"/>
                </a:solidFill>
              </a:ln>
            </c:spPr>
          </c:marker>
          <c:cat>
            <c:strRef>
              <c:f>'p31-40 CP2 CP3'!$A$64:$A$75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CP3'!$E$64:$E$75</c:f>
              <c:numCache>
                <c:formatCode>General</c:formatCode>
                <c:ptCount val="11"/>
                <c:pt idx="0">
                  <c:v>12.523022709475336</c:v>
                </c:pt>
                <c:pt idx="1">
                  <c:v>11.51294964028777</c:v>
                </c:pt>
                <c:pt idx="2">
                  <c:v>12.584905660377352</c:v>
                </c:pt>
                <c:pt idx="3">
                  <c:v>13.7</c:v>
                </c:pt>
                <c:pt idx="4">
                  <c:v>11.285714285714286</c:v>
                </c:pt>
                <c:pt idx="5">
                  <c:v>12.407455012853466</c:v>
                </c:pt>
                <c:pt idx="6">
                  <c:v>13.538461538461538</c:v>
                </c:pt>
                <c:pt idx="7">
                  <c:v>13.798113207547175</c:v>
                </c:pt>
                <c:pt idx="8">
                  <c:v>11.951219512195122</c:v>
                </c:pt>
                <c:pt idx="9">
                  <c:v>11.65</c:v>
                </c:pt>
                <c:pt idx="10">
                  <c:v>12.264705882352942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65-4B2A-9F78-8238956B653B}"/>
            </c:ext>
          </c:extLst>
        </c:ser>
        <c:ser>
          <c:idx val="4"/>
          <c:order val="4"/>
          <c:tx>
            <c:strRef>
              <c:f>'p31-40 CP2 CP3'!$F$63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70C0"/>
              </a:solidFill>
              <a:prstDash val="sysDash"/>
            </a:ln>
          </c:spPr>
          <c:marker>
            <c:symbol val="none"/>
          </c:marker>
          <c:cat>
            <c:strRef>
              <c:f>'p31-40 CP2 CP3'!$A$64:$A$75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CP3'!$F$64:$F$75</c:f>
              <c:numCache>
                <c:formatCode>General</c:formatCode>
                <c:ptCount val="11"/>
                <c:pt idx="0">
                  <c:v>13.868174422388542</c:v>
                </c:pt>
                <c:pt idx="1">
                  <c:v>13.868174422388542</c:v>
                </c:pt>
                <c:pt idx="2">
                  <c:v>13.868174422388542</c:v>
                </c:pt>
                <c:pt idx="3">
                  <c:v>13.868174422388542</c:v>
                </c:pt>
                <c:pt idx="4">
                  <c:v>13.868174422388542</c:v>
                </c:pt>
                <c:pt idx="5">
                  <c:v>13.868174422388542</c:v>
                </c:pt>
                <c:pt idx="6">
                  <c:v>13.868174422388542</c:v>
                </c:pt>
                <c:pt idx="7">
                  <c:v>13.868174422388542</c:v>
                </c:pt>
                <c:pt idx="8">
                  <c:v>13.868174422388542</c:v>
                </c:pt>
                <c:pt idx="9">
                  <c:v>13.868174422388542</c:v>
                </c:pt>
                <c:pt idx="10">
                  <c:v>13.868174422388542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465-4B2A-9F78-8238956B653B}"/>
            </c:ext>
          </c:extLst>
        </c:ser>
        <c:ser>
          <c:idx val="5"/>
          <c:order val="5"/>
          <c:tx>
            <c:strRef>
              <c:f>'p31-40 CP2 CP3'!$G$63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FF99FF"/>
              </a:solidFill>
              <a:prstDash val="sysDash"/>
            </a:ln>
          </c:spPr>
          <c:marker>
            <c:symbol val="none"/>
          </c:marker>
          <c:cat>
            <c:strRef>
              <c:f>'p31-40 CP2 CP3'!$A$64:$A$75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CP3'!$G$64:$G$75</c:f>
              <c:numCache>
                <c:formatCode>General</c:formatCode>
                <c:ptCount val="11"/>
                <c:pt idx="0">
                  <c:v>12.470790331674904</c:v>
                </c:pt>
                <c:pt idx="1">
                  <c:v>12.470790331674904</c:v>
                </c:pt>
                <c:pt idx="2">
                  <c:v>12.470790331674904</c:v>
                </c:pt>
                <c:pt idx="3">
                  <c:v>12.470790331674904</c:v>
                </c:pt>
                <c:pt idx="4">
                  <c:v>12.470790331674904</c:v>
                </c:pt>
                <c:pt idx="5">
                  <c:v>12.470790331674904</c:v>
                </c:pt>
                <c:pt idx="6">
                  <c:v>12.470790331674904</c:v>
                </c:pt>
                <c:pt idx="7">
                  <c:v>12.470790331674904</c:v>
                </c:pt>
                <c:pt idx="8">
                  <c:v>12.470790331674904</c:v>
                </c:pt>
                <c:pt idx="9">
                  <c:v>12.470790331674904</c:v>
                </c:pt>
                <c:pt idx="10">
                  <c:v>12.470790331674904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465-4B2A-9F78-8238956B653B}"/>
            </c:ext>
          </c:extLst>
        </c:ser>
        <c:ser>
          <c:idx val="6"/>
          <c:order val="6"/>
          <c:tx>
            <c:strRef>
              <c:f>'p31-40 CP2 CP3'!$H$63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'p31-40 CP2 CP3'!$A$64:$A$75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CP3'!$H$64:$H$75</c:f>
              <c:numCache>
                <c:formatCode>General</c:formatCode>
                <c:ptCount val="11"/>
                <c:pt idx="0">
                  <c:v>13.401785336995546</c:v>
                </c:pt>
                <c:pt idx="1">
                  <c:v>13.401785336995546</c:v>
                </c:pt>
                <c:pt idx="2">
                  <c:v>13.401785336995546</c:v>
                </c:pt>
                <c:pt idx="3">
                  <c:v>13.401785336995546</c:v>
                </c:pt>
                <c:pt idx="4">
                  <c:v>13.401785336995546</c:v>
                </c:pt>
                <c:pt idx="5">
                  <c:v>13.401785336995546</c:v>
                </c:pt>
                <c:pt idx="6">
                  <c:v>13.401785336995546</c:v>
                </c:pt>
                <c:pt idx="7">
                  <c:v>13.401785336995546</c:v>
                </c:pt>
                <c:pt idx="8">
                  <c:v>13.401785336995546</c:v>
                </c:pt>
                <c:pt idx="9">
                  <c:v>13.401785336995546</c:v>
                </c:pt>
                <c:pt idx="10">
                  <c:v>13.401785336995546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465-4B2A-9F78-8238956B653B}"/>
            </c:ext>
          </c:extLst>
        </c:ser>
        <c:ser>
          <c:idx val="7"/>
          <c:order val="7"/>
          <c:tx>
            <c:strRef>
              <c:f>'p31-40 CP2 CP3'!$I$63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FF99FF"/>
              </a:solidFill>
              <a:prstDash val="sysDot"/>
            </a:ln>
          </c:spPr>
          <c:marker>
            <c:symbol val="none"/>
          </c:marker>
          <c:cat>
            <c:strRef>
              <c:f>'p31-40 CP2 CP3'!$A$64:$A$75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CP3'!$I$64:$I$75</c:f>
              <c:numCache>
                <c:formatCode>General</c:formatCode>
                <c:ptCount val="11"/>
                <c:pt idx="0">
                  <c:v>12.706336469286086</c:v>
                </c:pt>
                <c:pt idx="1">
                  <c:v>12.706336469286086</c:v>
                </c:pt>
                <c:pt idx="2">
                  <c:v>12.706336469286086</c:v>
                </c:pt>
                <c:pt idx="3">
                  <c:v>12.706336469286086</c:v>
                </c:pt>
                <c:pt idx="4">
                  <c:v>12.706336469286086</c:v>
                </c:pt>
                <c:pt idx="5">
                  <c:v>12.706336469286086</c:v>
                </c:pt>
                <c:pt idx="6">
                  <c:v>12.706336469286086</c:v>
                </c:pt>
                <c:pt idx="7">
                  <c:v>12.706336469286086</c:v>
                </c:pt>
                <c:pt idx="8">
                  <c:v>12.706336469286086</c:v>
                </c:pt>
                <c:pt idx="9">
                  <c:v>12.706336469286086</c:v>
                </c:pt>
                <c:pt idx="10">
                  <c:v>12.706336469286086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465-4B2A-9F78-8238956B6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076352"/>
        <c:axId val="222971008"/>
      </c:lineChart>
      <c:catAx>
        <c:axId val="22258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970432"/>
        <c:crosses val="autoZero"/>
        <c:auto val="1"/>
        <c:lblAlgn val="ctr"/>
        <c:lblOffset val="100"/>
        <c:noMultiLvlLbl val="0"/>
      </c:catAx>
      <c:valAx>
        <c:axId val="22297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22580224"/>
        <c:crosses val="autoZero"/>
        <c:crossBetween val="between"/>
      </c:valAx>
      <c:valAx>
        <c:axId val="222971008"/>
        <c:scaling>
          <c:orientation val="minMax"/>
          <c:min val="8"/>
        </c:scaling>
        <c:delete val="0"/>
        <c:axPos val="r"/>
        <c:numFmt formatCode="General" sourceLinked="1"/>
        <c:majorTickMark val="out"/>
        <c:minorTickMark val="none"/>
        <c:tickLblPos val="nextTo"/>
        <c:crossAx val="223076352"/>
        <c:crosses val="max"/>
        <c:crossBetween val="between"/>
      </c:valAx>
      <c:catAx>
        <c:axId val="223076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29710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</c:extLst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dynamique8</c:name>
    <c:fmtId val="2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CP3'!$N$63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CP3'!$N$64:$N$75</c:f>
              <c:numCache>
                <c:formatCode>0.00</c:formatCode>
                <c:ptCount val="11"/>
                <c:pt idx="0">
                  <c:v>-1.2199999999999989</c:v>
                </c:pt>
                <c:pt idx="2">
                  <c:v>-1.5999999999999996</c:v>
                </c:pt>
                <c:pt idx="3">
                  <c:v>-1.6199999999999992</c:v>
                </c:pt>
                <c:pt idx="4">
                  <c:v>-2.3000000000000007</c:v>
                </c:pt>
                <c:pt idx="6">
                  <c:v>-1.7699999999999996</c:v>
                </c:pt>
                <c:pt idx="7">
                  <c:v>-0.19999999999999929</c:v>
                </c:pt>
                <c:pt idx="8">
                  <c:v>-3.0600000000000005</c:v>
                </c:pt>
                <c:pt idx="9">
                  <c:v>-1.5500000000000007</c:v>
                </c:pt>
                <c:pt idx="10">
                  <c:v>-1.4299999999999997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7C-4FB1-A5F8-0051B1DABE86}"/>
            </c:ext>
          </c:extLst>
        </c:ser>
        <c:ser>
          <c:idx val="1"/>
          <c:order val="1"/>
          <c:tx>
            <c:strRef>
              <c:f>'p31-40 CP2 CP3'!$O$63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CP3'!$O$64:$O$75</c:f>
              <c:numCache>
                <c:formatCode>0.00</c:formatCode>
                <c:ptCount val="11"/>
                <c:pt idx="0">
                  <c:v>-1.4500000000000011</c:v>
                </c:pt>
                <c:pt idx="2">
                  <c:v>-1.7899999999999991</c:v>
                </c:pt>
                <c:pt idx="3">
                  <c:v>-1.3100000000000005</c:v>
                </c:pt>
                <c:pt idx="4">
                  <c:v>-2.8100000000000005</c:v>
                </c:pt>
                <c:pt idx="6">
                  <c:v>-1.5600000000000005</c:v>
                </c:pt>
                <c:pt idx="7">
                  <c:v>-0.58999999999999986</c:v>
                </c:pt>
                <c:pt idx="8">
                  <c:v>-1.879999999999999</c:v>
                </c:pt>
                <c:pt idx="9">
                  <c:v>-1.5</c:v>
                </c:pt>
                <c:pt idx="10">
                  <c:v>-0.48000000000000043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7C-4FB1-A5F8-0051B1DABE86}"/>
            </c:ext>
          </c:extLst>
        </c:ser>
        <c:ser>
          <c:idx val="2"/>
          <c:order val="2"/>
          <c:tx>
            <c:strRef>
              <c:f>'p31-40 CP2 CP3'!$P$63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CP3'!$P$64:$P$75</c:f>
              <c:numCache>
                <c:formatCode>0.00</c:formatCode>
                <c:ptCount val="11"/>
                <c:pt idx="0">
                  <c:v>-1.4822393062898431</c:v>
                </c:pt>
                <c:pt idx="2">
                  <c:v>-1.6843695756739248</c:v>
                </c:pt>
                <c:pt idx="3">
                  <c:v>-2.1007530431194521</c:v>
                </c:pt>
                <c:pt idx="4">
                  <c:v>-2.4083800904977384</c:v>
                </c:pt>
                <c:pt idx="6">
                  <c:v>-1.291203931203933</c:v>
                </c:pt>
                <c:pt idx="7">
                  <c:v>-4.6431297709923669</c:v>
                </c:pt>
                <c:pt idx="8">
                  <c:v>-0.38077015068165387</c:v>
                </c:pt>
                <c:pt idx="9">
                  <c:v>-1.3015209622592181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7C-4FB1-A5F8-0051B1DABE86}"/>
            </c:ext>
          </c:extLst>
        </c:ser>
        <c:ser>
          <c:idx val="3"/>
          <c:order val="3"/>
          <c:tx>
            <c:strRef>
              <c:f>'p31-40 CP2 CP3'!$Q$63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CP3'!$Q$64:$Q$75</c:f>
              <c:numCache>
                <c:formatCode>0.00</c:formatCode>
                <c:ptCount val="11"/>
                <c:pt idx="0">
                  <c:v>-1.5002471172599083</c:v>
                </c:pt>
                <c:pt idx="2">
                  <c:v>-1.5220067657363785</c:v>
                </c:pt>
                <c:pt idx="3">
                  <c:v>-1.531390284757121</c:v>
                </c:pt>
                <c:pt idx="4">
                  <c:v>-2.4882059800664429</c:v>
                </c:pt>
                <c:pt idx="6">
                  <c:v>-1.7018778427550281</c:v>
                </c:pt>
                <c:pt idx="7">
                  <c:v>-2.0882352941176467</c:v>
                </c:pt>
                <c:pt idx="8">
                  <c:v>-1.8336011904761911</c:v>
                </c:pt>
                <c:pt idx="9">
                  <c:v>-1.6319965752239884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7C-4FB1-A5F8-0051B1DABE86}"/>
            </c:ext>
          </c:extLst>
        </c:ser>
        <c:ser>
          <c:idx val="4"/>
          <c:order val="4"/>
          <c:tx>
            <c:strRef>
              <c:f>'p31-40 CP2 CP3'!$R$63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CP3'!$R$64:$R$75</c:f>
              <c:numCache>
                <c:formatCode>0.00</c:formatCode>
                <c:ptCount val="11"/>
                <c:pt idx="0">
                  <c:v>-1.7180836201501837</c:v>
                </c:pt>
                <c:pt idx="1">
                  <c:v>-1.4464285714285712</c:v>
                </c:pt>
                <c:pt idx="2">
                  <c:v>-1.8177517451102343</c:v>
                </c:pt>
                <c:pt idx="3">
                  <c:v>-1.7489102005231025</c:v>
                </c:pt>
                <c:pt idx="4">
                  <c:v>-1.7764912280701761</c:v>
                </c:pt>
                <c:pt idx="6">
                  <c:v>-1.5643577091767895</c:v>
                </c:pt>
                <c:pt idx="7">
                  <c:v>-3.1558545092177361</c:v>
                </c:pt>
                <c:pt idx="8">
                  <c:v>-2.5679659266907571</c:v>
                </c:pt>
                <c:pt idx="9">
                  <c:v>-1.7012018620397775</c:v>
                </c:pt>
                <c:pt idx="10">
                  <c:v>-3.1060606060606055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7C-4FB1-A5F8-0051B1DABE86}"/>
            </c:ext>
          </c:extLst>
        </c:ser>
        <c:ser>
          <c:idx val="5"/>
          <c:order val="5"/>
          <c:tx>
            <c:strRef>
              <c:f>'p31-40 CP2 CP3'!$S$63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CP3'!$S$64:$S$75</c:f>
              <c:numCache>
                <c:formatCode>0.00</c:formatCode>
                <c:ptCount val="11"/>
                <c:pt idx="0">
                  <c:v>-1.5999999999999996</c:v>
                </c:pt>
                <c:pt idx="2">
                  <c:v>-1.8999999999999986</c:v>
                </c:pt>
                <c:pt idx="3">
                  <c:v>-0.90000000000000036</c:v>
                </c:pt>
                <c:pt idx="4">
                  <c:v>-1.3000000000000007</c:v>
                </c:pt>
                <c:pt idx="6">
                  <c:v>-1.4000000000000004</c:v>
                </c:pt>
                <c:pt idx="7">
                  <c:v>-1.6999999999999993</c:v>
                </c:pt>
                <c:pt idx="8">
                  <c:v>-1.1999999999999993</c:v>
                </c:pt>
                <c:pt idx="9">
                  <c:v>-1.5</c:v>
                </c:pt>
                <c:pt idx="10">
                  <c:v>-0.70000000000000107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7C-4FB1-A5F8-0051B1DABE86}"/>
            </c:ext>
          </c:extLst>
        </c:ser>
        <c:ser>
          <c:idx val="6"/>
          <c:order val="6"/>
          <c:tx>
            <c:strRef>
              <c:f>'p31-40 CP2 CP3'!$T$63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CP3'!$T$64:$T$75</c:f>
              <c:numCache>
                <c:formatCode>0.00</c:formatCode>
                <c:ptCount val="11"/>
                <c:pt idx="0">
                  <c:v>-2.0005697018688569</c:v>
                </c:pt>
                <c:pt idx="2">
                  <c:v>-2.1628614157527366</c:v>
                </c:pt>
                <c:pt idx="3">
                  <c:v>-1.0720946794725954</c:v>
                </c:pt>
                <c:pt idx="4">
                  <c:v>-0.28694581280788256</c:v>
                </c:pt>
                <c:pt idx="5">
                  <c:v>-1.3125649013499476</c:v>
                </c:pt>
                <c:pt idx="6">
                  <c:v>-0.69691659586519883</c:v>
                </c:pt>
                <c:pt idx="7">
                  <c:v>5.6005398110661631E-2</c:v>
                </c:pt>
                <c:pt idx="8">
                  <c:v>-2.0505115089514057</c:v>
                </c:pt>
                <c:pt idx="9">
                  <c:v>-0.95834642576590667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7C-4FB1-A5F8-0051B1DABE86}"/>
            </c:ext>
          </c:extLst>
        </c:ser>
        <c:ser>
          <c:idx val="7"/>
          <c:order val="7"/>
          <c:tx>
            <c:strRef>
              <c:f>'p31-40 CP2 CP3'!$U$63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CP3'!$U$64:$U$75</c:f>
              <c:numCache>
                <c:formatCode>0.00</c:formatCode>
                <c:ptCount val="11"/>
                <c:pt idx="0">
                  <c:v>-1.3834305694698124</c:v>
                </c:pt>
                <c:pt idx="1">
                  <c:v>-2.065114076270488</c:v>
                </c:pt>
                <c:pt idx="2">
                  <c:v>-0.98436147186147238</c:v>
                </c:pt>
                <c:pt idx="3">
                  <c:v>-1.4930167597765358</c:v>
                </c:pt>
                <c:pt idx="4">
                  <c:v>-1.8277177368086459</c:v>
                </c:pt>
                <c:pt idx="5">
                  <c:v>-1.498957413652521</c:v>
                </c:pt>
                <c:pt idx="6">
                  <c:v>-0.94096551724137889</c:v>
                </c:pt>
                <c:pt idx="7">
                  <c:v>-0.72692467748647616</c:v>
                </c:pt>
                <c:pt idx="8">
                  <c:v>-2.0298915142365637</c:v>
                </c:pt>
                <c:pt idx="10">
                  <c:v>0.37103594080338276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27C-4FB1-A5F8-0051B1DABE86}"/>
            </c:ext>
          </c:extLst>
        </c:ser>
        <c:ser>
          <c:idx val="8"/>
          <c:order val="8"/>
          <c:tx>
            <c:strRef>
              <c:f>'p31-40 CP2 CP3'!$V$63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CP3'!$V$64:$V$75</c:f>
              <c:numCache>
                <c:formatCode>0.00</c:formatCode>
                <c:ptCount val="11"/>
                <c:pt idx="0">
                  <c:v>-1.1082191907592875</c:v>
                </c:pt>
                <c:pt idx="1">
                  <c:v>-2.0457901125579347</c:v>
                </c:pt>
                <c:pt idx="2">
                  <c:v>-1.0782792678425128</c:v>
                </c:pt>
                <c:pt idx="4">
                  <c:v>-1.9068840579710127</c:v>
                </c:pt>
                <c:pt idx="5">
                  <c:v>-1.245598183671575</c:v>
                </c:pt>
                <c:pt idx="6">
                  <c:v>-0.86810631229235824</c:v>
                </c:pt>
                <c:pt idx="7">
                  <c:v>-0.5502173913043471</c:v>
                </c:pt>
                <c:pt idx="8">
                  <c:v>-2.2112553636263659</c:v>
                </c:pt>
                <c:pt idx="10">
                  <c:v>-4.9030172413793096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7C-4FB1-A5F8-0051B1DABE86}"/>
            </c:ext>
          </c:extLst>
        </c:ser>
        <c:ser>
          <c:idx val="9"/>
          <c:order val="9"/>
          <c:tx>
            <c:strRef>
              <c:f>'p31-40 CP2 CP3'!$W$63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'p31-40 CP2 CP3'!$M$64:$M$75</c:f>
              <c:strCache>
                <c:ptCount val="11"/>
                <c:pt idx="0">
                  <c:v>BADMINTON</c:v>
                </c:pt>
                <c:pt idx="1">
                  <c:v>TENNIS DE TABLE</c:v>
                </c:pt>
                <c:pt idx="2">
                  <c:v>BASKET-BALL</c:v>
                </c:pt>
                <c:pt idx="3">
                  <c:v>FOOTBALL</c:v>
                </c:pt>
                <c:pt idx="4">
                  <c:v>FUTSAL</c:v>
                </c:pt>
                <c:pt idx="5">
                  <c:v>HANDBALL</c:v>
                </c:pt>
                <c:pt idx="6">
                  <c:v>RUGBY</c:v>
                </c:pt>
                <c:pt idx="7">
                  <c:v>ULTIMATE</c:v>
                </c:pt>
                <c:pt idx="8">
                  <c:v>VOLLEY-BALL</c:v>
                </c:pt>
                <c:pt idx="9">
                  <c:v>JUDO</c:v>
                </c:pt>
                <c:pt idx="10">
                  <c:v>SAVATE BOXE FRANCAISE</c:v>
                </c:pt>
              </c:strCache>
            </c:strRef>
          </c:cat>
          <c:val>
            <c:numRef>
              <c:f>'p31-40 CP2 CP3'!$W$64:$W$75</c:f>
              <c:numCache>
                <c:formatCode>0.00</c:formatCode>
                <c:ptCount val="11"/>
                <c:pt idx="0">
                  <c:v>-0.3169772905246635</c:v>
                </c:pt>
                <c:pt idx="1">
                  <c:v>-2.2515943848694597</c:v>
                </c:pt>
                <c:pt idx="2">
                  <c:v>-1.2221495543465757</c:v>
                </c:pt>
                <c:pt idx="3">
                  <c:v>-0.46208530805687253</c:v>
                </c:pt>
                <c:pt idx="4">
                  <c:v>-3.1975259377494005</c:v>
                </c:pt>
                <c:pt idx="5">
                  <c:v>-1.2574098520113974</c:v>
                </c:pt>
                <c:pt idx="6">
                  <c:v>-0.46901877649909096</c:v>
                </c:pt>
                <c:pt idx="7">
                  <c:v>0.33469857340083387</c:v>
                </c:pt>
                <c:pt idx="8">
                  <c:v>-3.4831088460138346</c:v>
                </c:pt>
                <c:pt idx="9">
                  <c:v>-1.6777992277992269</c:v>
                </c:pt>
                <c:pt idx="10">
                  <c:v>-2.1157289002557533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27C-4FB1-A5F8-0051B1DAB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579712"/>
        <c:axId val="222972736"/>
      </c:barChart>
      <c:catAx>
        <c:axId val="222579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972736"/>
        <c:crosses val="autoZero"/>
        <c:auto val="1"/>
        <c:lblAlgn val="ctr"/>
        <c:lblOffset val="100"/>
        <c:noMultiLvlLbl val="0"/>
      </c:catAx>
      <c:valAx>
        <c:axId val="22297273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25797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dynamique1</c:name>
    <c:fmtId val="3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CP4'!$B$52:$B$53</c:f>
              <c:strCache>
                <c:ptCount val="1"/>
                <c:pt idx="0">
                  <c:v>BASKET-BALL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CP4'!$B$54:$B$63</c:f>
              <c:numCache>
                <c:formatCode>0.00</c:formatCode>
                <c:ptCount val="10"/>
                <c:pt idx="0">
                  <c:v>11.88</c:v>
                </c:pt>
                <c:pt idx="1">
                  <c:v>11.85</c:v>
                </c:pt>
                <c:pt idx="2">
                  <c:v>11.931679389312981</c:v>
                </c:pt>
                <c:pt idx="3">
                  <c:v>12.313333333333333</c:v>
                </c:pt>
                <c:pt idx="4">
                  <c:v>11.952702702702704</c:v>
                </c:pt>
                <c:pt idx="5">
                  <c:v>12.4</c:v>
                </c:pt>
                <c:pt idx="6">
                  <c:v>12.16656346749226</c:v>
                </c:pt>
                <c:pt idx="7">
                  <c:v>12.688257575757575</c:v>
                </c:pt>
                <c:pt idx="8">
                  <c:v>12.658265582655826</c:v>
                </c:pt>
                <c:pt idx="9">
                  <c:v>12.584905660377352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5F-4850-874F-1A7FCF2D4411}"/>
            </c:ext>
          </c:extLst>
        </c:ser>
        <c:ser>
          <c:idx val="1"/>
          <c:order val="1"/>
          <c:tx>
            <c:strRef>
              <c:f>'p41-52 CP4'!$C$52:$C$53</c:f>
              <c:strCache>
                <c:ptCount val="1"/>
                <c:pt idx="0">
                  <c:v>FUTSAL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CP4'!$C$54:$C$63</c:f>
              <c:numCache>
                <c:formatCode>0.00</c:formatCode>
                <c:ptCount val="10"/>
                <c:pt idx="6">
                  <c:v>12.444444444444445</c:v>
                </c:pt>
                <c:pt idx="7">
                  <c:v>11.461538461538462</c:v>
                </c:pt>
                <c:pt idx="8">
                  <c:v>12.074999999999999</c:v>
                </c:pt>
                <c:pt idx="9">
                  <c:v>11.285714285714286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5F-4850-874F-1A7FCF2D4411}"/>
            </c:ext>
          </c:extLst>
        </c:ser>
        <c:ser>
          <c:idx val="2"/>
          <c:order val="2"/>
          <c:tx>
            <c:strRef>
              <c:f>'p41-52 CP4'!$D$52:$D$53</c:f>
              <c:strCache>
                <c:ptCount val="1"/>
                <c:pt idx="0">
                  <c:v>HANDBALL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CP4'!$D$54:$D$63</c:f>
              <c:numCache>
                <c:formatCode>0.00</c:formatCode>
                <c:ptCount val="10"/>
                <c:pt idx="0">
                  <c:v>12.31</c:v>
                </c:pt>
                <c:pt idx="1">
                  <c:v>11.75</c:v>
                </c:pt>
                <c:pt idx="2">
                  <c:v>12.136363636363637</c:v>
                </c:pt>
                <c:pt idx="3">
                  <c:v>11.981578947368426</c:v>
                </c:pt>
                <c:pt idx="4">
                  <c:v>12.410121457489879</c:v>
                </c:pt>
                <c:pt idx="5">
                  <c:v>11.9</c:v>
                </c:pt>
                <c:pt idx="6">
                  <c:v>12.476136363636362</c:v>
                </c:pt>
                <c:pt idx="7">
                  <c:v>12.116804407713502</c:v>
                </c:pt>
                <c:pt idx="8">
                  <c:v>12.464646464646467</c:v>
                </c:pt>
                <c:pt idx="9">
                  <c:v>12.407455012853466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5F-4850-874F-1A7FCF2D4411}"/>
            </c:ext>
          </c:extLst>
        </c:ser>
        <c:ser>
          <c:idx val="3"/>
          <c:order val="3"/>
          <c:tx>
            <c:strRef>
              <c:f>'p41-52 CP4'!$E$52:$E$53</c:f>
              <c:strCache>
                <c:ptCount val="1"/>
                <c:pt idx="0">
                  <c:v>VOLLEY-BALL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CP4'!$E$54:$E$63</c:f>
              <c:numCache>
                <c:formatCode>0.00</c:formatCode>
                <c:ptCount val="10"/>
                <c:pt idx="0">
                  <c:v>11.58</c:v>
                </c:pt>
                <c:pt idx="1">
                  <c:v>11.5</c:v>
                </c:pt>
                <c:pt idx="2">
                  <c:v>11.823154362416105</c:v>
                </c:pt>
                <c:pt idx="3">
                  <c:v>11.556872037914692</c:v>
                </c:pt>
                <c:pt idx="4">
                  <c:v>11.861151079136693</c:v>
                </c:pt>
                <c:pt idx="5">
                  <c:v>11.5</c:v>
                </c:pt>
                <c:pt idx="6">
                  <c:v>11.756578947368421</c:v>
                </c:pt>
                <c:pt idx="7">
                  <c:v>11.2010989010989</c:v>
                </c:pt>
                <c:pt idx="8">
                  <c:v>11.443442622950819</c:v>
                </c:pt>
                <c:pt idx="9">
                  <c:v>11.951219512195122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5F-4850-874F-1A7FCF2D4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dynamique9</c:name>
    <c:fmtId val="9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  <c:pivotFmt>
        <c:idx val="142"/>
      </c:pivotFmt>
      <c:pivotFmt>
        <c:idx val="143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CP4'!$N$66:$N$67</c:f>
              <c:strCache>
                <c:ptCount val="1"/>
                <c:pt idx="0">
                  <c:v>BASKET-BALL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CP4'!$N$68:$N$77</c:f>
              <c:numCache>
                <c:formatCode>General</c:formatCode>
                <c:ptCount val="10"/>
                <c:pt idx="0">
                  <c:v>286</c:v>
                </c:pt>
                <c:pt idx="1">
                  <c:v>306</c:v>
                </c:pt>
                <c:pt idx="2">
                  <c:v>267</c:v>
                </c:pt>
                <c:pt idx="3">
                  <c:v>303</c:v>
                </c:pt>
                <c:pt idx="4">
                  <c:v>370</c:v>
                </c:pt>
                <c:pt idx="5">
                  <c:v>373</c:v>
                </c:pt>
                <c:pt idx="6">
                  <c:v>326</c:v>
                </c:pt>
                <c:pt idx="7">
                  <c:v>267</c:v>
                </c:pt>
                <c:pt idx="8">
                  <c:v>373</c:v>
                </c:pt>
                <c:pt idx="9">
                  <c:v>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BD-4560-B30E-9779FFB50097}"/>
            </c:ext>
          </c:extLst>
        </c:ser>
        <c:ser>
          <c:idx val="1"/>
          <c:order val="1"/>
          <c:tx>
            <c:strRef>
              <c:f>'p41-52 CP4'!$O$66:$O$67</c:f>
              <c:strCache>
                <c:ptCount val="1"/>
                <c:pt idx="0">
                  <c:v>FUTSAL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CP4'!$O$68:$O$77</c:f>
              <c:numCache>
                <c:formatCode>General</c:formatCode>
                <c:ptCount val="10"/>
                <c:pt idx="6">
                  <c:v>18</c:v>
                </c:pt>
                <c:pt idx="7">
                  <c:v>14</c:v>
                </c:pt>
                <c:pt idx="8">
                  <c:v>8</c:v>
                </c:pt>
                <c:pt idx="9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BD-4560-B30E-9779FFB50097}"/>
            </c:ext>
          </c:extLst>
        </c:ser>
        <c:ser>
          <c:idx val="2"/>
          <c:order val="2"/>
          <c:tx>
            <c:strRef>
              <c:f>'p41-52 CP4'!$P$66:$P$67</c:f>
              <c:strCache>
                <c:ptCount val="1"/>
                <c:pt idx="0">
                  <c:v>HANDBALL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CP4'!$P$68:$P$77</c:f>
              <c:numCache>
                <c:formatCode>General</c:formatCode>
                <c:ptCount val="10"/>
                <c:pt idx="0">
                  <c:v>280</c:v>
                </c:pt>
                <c:pt idx="1">
                  <c:v>357</c:v>
                </c:pt>
                <c:pt idx="2">
                  <c:v>287</c:v>
                </c:pt>
                <c:pt idx="3">
                  <c:v>380</c:v>
                </c:pt>
                <c:pt idx="4">
                  <c:v>498</c:v>
                </c:pt>
                <c:pt idx="5">
                  <c:v>472</c:v>
                </c:pt>
                <c:pt idx="6">
                  <c:v>269</c:v>
                </c:pt>
                <c:pt idx="7">
                  <c:v>367</c:v>
                </c:pt>
                <c:pt idx="8">
                  <c:v>400</c:v>
                </c:pt>
                <c:pt idx="9">
                  <c:v>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0BD-4560-B30E-9779FFB50097}"/>
            </c:ext>
          </c:extLst>
        </c:ser>
        <c:ser>
          <c:idx val="3"/>
          <c:order val="3"/>
          <c:tx>
            <c:strRef>
              <c:f>'p41-52 CP4'!$Q$66:$Q$67</c:f>
              <c:strCache>
                <c:ptCount val="1"/>
                <c:pt idx="0">
                  <c:v>VOLLEY-BALL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CP4'!$Q$68:$Q$77</c:f>
              <c:numCache>
                <c:formatCode>General</c:formatCode>
                <c:ptCount val="10"/>
                <c:pt idx="0">
                  <c:v>502</c:v>
                </c:pt>
                <c:pt idx="1">
                  <c:v>334</c:v>
                </c:pt>
                <c:pt idx="2">
                  <c:v>300</c:v>
                </c:pt>
                <c:pt idx="3">
                  <c:v>211</c:v>
                </c:pt>
                <c:pt idx="4">
                  <c:v>139</c:v>
                </c:pt>
                <c:pt idx="5">
                  <c:v>177</c:v>
                </c:pt>
                <c:pt idx="6">
                  <c:v>76</c:v>
                </c:pt>
                <c:pt idx="7">
                  <c:v>92</c:v>
                </c:pt>
                <c:pt idx="8">
                  <c:v>125</c:v>
                </c:pt>
                <c:pt idx="9">
                  <c:v>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0BD-4560-B30E-9779FFB50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inaptes totaux Baccalauréat Professionnel Académie Orléans-Tours</a:t>
            </a:r>
          </a:p>
        </c:rich>
      </c:tx>
      <c:layout>
        <c:manualLayout>
          <c:xMode val="edge"/>
          <c:yMode val="edge"/>
          <c:x val="0.12719567905251494"/>
          <c:y val="1.06951901680604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ADAPTEES'!$AA$3)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('EPREUVES ADAPTEES'!$K$4,'EPREUVES ADAPTEES'!$M$4,'EPREUVES ADAPTEES'!$O$4,'EPREUVES ADAPTEES'!$Q$4,'EPREUVES ADAPTEES'!$S$4,'EPREUVES ADAPTEES'!$U$4,'EPREUVES ADAPTEES'!$W$4,'EPREUVES ADAPTEES'!$Y$4,'EPREUVES ADAPTEES'!$AA$4)</c:f>
              <c:numCache>
                <c:formatCode>0.00%</c:formatCode>
                <c:ptCount val="9"/>
                <c:pt idx="0">
                  <c:v>3.9E-2</c:v>
                </c:pt>
                <c:pt idx="1">
                  <c:v>3.4000000000000002E-2</c:v>
                </c:pt>
                <c:pt idx="2">
                  <c:v>3.2000000000000001E-2</c:v>
                </c:pt>
                <c:pt idx="3">
                  <c:v>2.8000000000000001E-2</c:v>
                </c:pt>
                <c:pt idx="4">
                  <c:v>2.7918106886466364E-2</c:v>
                </c:pt>
                <c:pt idx="5">
                  <c:v>2.9719137818419332E-2</c:v>
                </c:pt>
                <c:pt idx="6">
                  <c:v>2.80138495435946E-2</c:v>
                </c:pt>
                <c:pt idx="7">
                  <c:v>2.8998505231689089E-2</c:v>
                </c:pt>
                <c:pt idx="8">
                  <c:v>2.8875379939209699E-2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B8-492C-A51A-55B807C46B56}"/>
            </c:ext>
          </c:extLst>
        </c:ser>
        <c:ser>
          <c:idx val="1"/>
          <c:order val="1"/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ADAPTEES'!$AA$3)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('EPREUVES ADAPTEES'!$K$5,'EPREUVES ADAPTEES'!$M$5,'EPREUVES ADAPTEES'!$O$5,'EPREUVES ADAPTEES'!$Q$5,'EPREUVES ADAPTEES'!$S$5,'EPREUVES ADAPTEES'!$U$5,'EPREUVES ADAPTEES'!$W$5,'EPREUVES ADAPTEES'!$Y$5,'EPREUVES ADAPTEES'!$AA$5)</c:f>
              <c:numCache>
                <c:formatCode>0.00%</c:formatCode>
                <c:ptCount val="9"/>
                <c:pt idx="0">
                  <c:v>0.104</c:v>
                </c:pt>
                <c:pt idx="1">
                  <c:v>8.8999999999999996E-2</c:v>
                </c:pt>
                <c:pt idx="2">
                  <c:v>0.1</c:v>
                </c:pt>
                <c:pt idx="3">
                  <c:v>0.10299999999999999</c:v>
                </c:pt>
                <c:pt idx="4">
                  <c:v>9.988014382740712E-2</c:v>
                </c:pt>
                <c:pt idx="5">
                  <c:v>8.5084572014351614E-2</c:v>
                </c:pt>
                <c:pt idx="6">
                  <c:v>7.8725741486634901E-2</c:v>
                </c:pt>
                <c:pt idx="7">
                  <c:v>7.31337627889352E-2</c:v>
                </c:pt>
                <c:pt idx="8">
                  <c:v>7.8898399702270194E-2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B8-492C-A51A-55B807C46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3664"/>
        <c:axId val="216566016"/>
      </c:lineChart>
      <c:catAx>
        <c:axId val="21515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16566016"/>
        <c:crosses val="autoZero"/>
        <c:auto val="1"/>
        <c:lblAlgn val="ctr"/>
        <c:lblOffset val="100"/>
        <c:noMultiLvlLbl val="0"/>
      </c:catAx>
      <c:valAx>
        <c:axId val="216566016"/>
        <c:scaling>
          <c:orientation val="minMax"/>
          <c:max val="0.11000000000000001"/>
          <c:min val="0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15153664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498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dynamique2</c:name>
    <c:fmtId val="9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CP4'!$B$85:$B$86</c:f>
              <c:strCache>
                <c:ptCount val="1"/>
                <c:pt idx="0">
                  <c:v>BASKET-BALL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CP4'!$B$87:$B$96</c:f>
              <c:numCache>
                <c:formatCode>0.00</c:formatCode>
                <c:ptCount val="10"/>
                <c:pt idx="0">
                  <c:v>13.5</c:v>
                </c:pt>
                <c:pt idx="1">
                  <c:v>13.16</c:v>
                </c:pt>
                <c:pt idx="2">
                  <c:v>14.032432432432433</c:v>
                </c:pt>
                <c:pt idx="3">
                  <c:v>13.844723618090454</c:v>
                </c:pt>
                <c:pt idx="4">
                  <c:v>13.701612903225806</c:v>
                </c:pt>
                <c:pt idx="5">
                  <c:v>13.3</c:v>
                </c:pt>
                <c:pt idx="6">
                  <c:v>13.238658146964855</c:v>
                </c:pt>
                <c:pt idx="7">
                  <c:v>13.672619047619047</c:v>
                </c:pt>
                <c:pt idx="8">
                  <c:v>13.736544850498339</c:v>
                </c:pt>
                <c:pt idx="9">
                  <c:v>14.162085308056872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21-40C7-8B58-18ADE4388C6C}"/>
            </c:ext>
          </c:extLst>
        </c:ser>
        <c:ser>
          <c:idx val="1"/>
          <c:order val="1"/>
          <c:tx>
            <c:strRef>
              <c:f>'p41-52 CP4'!$C$85:$C$86</c:f>
              <c:strCache>
                <c:ptCount val="1"/>
                <c:pt idx="0">
                  <c:v>FUTSAL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CP4'!$C$87:$C$96</c:f>
              <c:numCache>
                <c:formatCode>0.00</c:formatCode>
                <c:ptCount val="10"/>
                <c:pt idx="6">
                  <c:v>13.757009345794392</c:v>
                </c:pt>
                <c:pt idx="7">
                  <c:v>13.289256198347108</c:v>
                </c:pt>
                <c:pt idx="8">
                  <c:v>13.981884057971012</c:v>
                </c:pt>
                <c:pt idx="9">
                  <c:v>13.664864864864864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21-40C7-8B58-18ADE4388C6C}"/>
            </c:ext>
          </c:extLst>
        </c:ser>
        <c:ser>
          <c:idx val="2"/>
          <c:order val="2"/>
          <c:tx>
            <c:strRef>
              <c:f>'p41-52 CP4'!$D$85:$D$86</c:f>
              <c:strCache>
                <c:ptCount val="1"/>
                <c:pt idx="0">
                  <c:v>HANDBALL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CP4'!$D$87:$D$96</c:f>
              <c:numCache>
                <c:formatCode>0.00</c:formatCode>
                <c:ptCount val="10"/>
                <c:pt idx="0">
                  <c:v>14.08</c:v>
                </c:pt>
                <c:pt idx="1">
                  <c:v>13.31</c:v>
                </c:pt>
                <c:pt idx="2">
                  <c:v>13.42756756756757</c:v>
                </c:pt>
                <c:pt idx="3">
                  <c:v>13.683456790123454</c:v>
                </c:pt>
                <c:pt idx="4">
                  <c:v>13.974479166666669</c:v>
                </c:pt>
                <c:pt idx="5">
                  <c:v>13.3</c:v>
                </c:pt>
                <c:pt idx="6">
                  <c:v>13.173052959501561</c:v>
                </c:pt>
                <c:pt idx="7">
                  <c:v>13.615761821366023</c:v>
                </c:pt>
                <c:pt idx="8">
                  <c:v>13.710244648318042</c:v>
                </c:pt>
                <c:pt idx="9">
                  <c:v>14.007480314960629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F21-40C7-8B58-18ADE4388C6C}"/>
            </c:ext>
          </c:extLst>
        </c:ser>
        <c:ser>
          <c:idx val="3"/>
          <c:order val="3"/>
          <c:tx>
            <c:strRef>
              <c:f>'p41-52 CP4'!$E$85:$E$86</c:f>
              <c:strCache>
                <c:ptCount val="1"/>
                <c:pt idx="0">
                  <c:v>VOLLEY-BALL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CP4'!$E$87:$E$96</c:f>
              <c:numCache>
                <c:formatCode>0.00</c:formatCode>
                <c:ptCount val="10"/>
                <c:pt idx="0">
                  <c:v>13.13</c:v>
                </c:pt>
                <c:pt idx="1">
                  <c:v>13</c:v>
                </c:pt>
                <c:pt idx="2">
                  <c:v>13.124675324675323</c:v>
                </c:pt>
                <c:pt idx="3">
                  <c:v>13.188868613138681</c:v>
                </c:pt>
                <c:pt idx="4">
                  <c:v>13.562352941176471</c:v>
                </c:pt>
                <c:pt idx="5">
                  <c:v>13</c:v>
                </c:pt>
                <c:pt idx="6">
                  <c:v>12.714925373134328</c:v>
                </c:pt>
                <c:pt idx="7">
                  <c:v>13.230990415335464</c:v>
                </c:pt>
                <c:pt idx="8">
                  <c:v>13.654697986577185</c:v>
                </c:pt>
                <c:pt idx="9">
                  <c:v>13.327799227799227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F21-40C7-8B58-18ADE4388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  <c:min val="12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dynamique4</c:name>
    <c:fmtId val="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CP4'!$N$101:$N$102</c:f>
              <c:strCache>
                <c:ptCount val="1"/>
                <c:pt idx="0">
                  <c:v>BASKET-BALL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CP4'!$N$103:$N$112</c:f>
              <c:numCache>
                <c:formatCode>General</c:formatCode>
                <c:ptCount val="10"/>
                <c:pt idx="0">
                  <c:v>209</c:v>
                </c:pt>
                <c:pt idx="1">
                  <c:v>190</c:v>
                </c:pt>
                <c:pt idx="2">
                  <c:v>186</c:v>
                </c:pt>
                <c:pt idx="3">
                  <c:v>201</c:v>
                </c:pt>
                <c:pt idx="4">
                  <c:v>311</c:v>
                </c:pt>
                <c:pt idx="5">
                  <c:v>324</c:v>
                </c:pt>
                <c:pt idx="6">
                  <c:v>314</c:v>
                </c:pt>
                <c:pt idx="7">
                  <c:v>253</c:v>
                </c:pt>
                <c:pt idx="8">
                  <c:v>301</c:v>
                </c:pt>
                <c:pt idx="9">
                  <c:v>213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7B-4AEE-8D0F-27805EFB4A71}"/>
            </c:ext>
          </c:extLst>
        </c:ser>
        <c:ser>
          <c:idx val="1"/>
          <c:order val="1"/>
          <c:tx>
            <c:strRef>
              <c:f>'p41-52 CP4'!$O$101:$O$102</c:f>
              <c:strCache>
                <c:ptCount val="1"/>
                <c:pt idx="0">
                  <c:v>FUTSAL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CP4'!$O$103:$O$112</c:f>
              <c:numCache>
                <c:formatCode>General</c:formatCode>
                <c:ptCount val="10"/>
                <c:pt idx="6">
                  <c:v>107</c:v>
                </c:pt>
                <c:pt idx="7">
                  <c:v>121</c:v>
                </c:pt>
                <c:pt idx="8">
                  <c:v>139</c:v>
                </c:pt>
                <c:pt idx="9">
                  <c:v>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7B-4AEE-8D0F-27805EFB4A71}"/>
            </c:ext>
          </c:extLst>
        </c:ser>
        <c:ser>
          <c:idx val="2"/>
          <c:order val="2"/>
          <c:tx>
            <c:strRef>
              <c:f>'p41-52 CP4'!$P$101:$P$102</c:f>
              <c:strCache>
                <c:ptCount val="1"/>
                <c:pt idx="0">
                  <c:v>HANDBALL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CP4'!$P$103:$P$112</c:f>
              <c:numCache>
                <c:formatCode>General</c:formatCode>
                <c:ptCount val="10"/>
                <c:pt idx="0">
                  <c:v>258</c:v>
                </c:pt>
                <c:pt idx="1">
                  <c:v>462</c:v>
                </c:pt>
                <c:pt idx="2">
                  <c:v>372</c:v>
                </c:pt>
                <c:pt idx="3">
                  <c:v>406</c:v>
                </c:pt>
                <c:pt idx="4">
                  <c:v>775</c:v>
                </c:pt>
                <c:pt idx="5">
                  <c:v>693</c:v>
                </c:pt>
                <c:pt idx="6">
                  <c:v>649</c:v>
                </c:pt>
                <c:pt idx="7">
                  <c:v>575</c:v>
                </c:pt>
                <c:pt idx="8">
                  <c:v>657</c:v>
                </c:pt>
                <c:pt idx="9">
                  <c:v>512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7B-4AEE-8D0F-27805EFB4A71}"/>
            </c:ext>
          </c:extLst>
        </c:ser>
        <c:ser>
          <c:idx val="3"/>
          <c:order val="3"/>
          <c:tx>
            <c:strRef>
              <c:f>'p41-52 CP4'!$Q$101:$Q$102</c:f>
              <c:strCache>
                <c:ptCount val="1"/>
                <c:pt idx="0">
                  <c:v>VOLLEY-BALL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CP4'!$Q$103:$Q$112</c:f>
              <c:numCache>
                <c:formatCode>General</c:formatCode>
                <c:ptCount val="10"/>
                <c:pt idx="0">
                  <c:v>707</c:v>
                </c:pt>
                <c:pt idx="1">
                  <c:v>617</c:v>
                </c:pt>
                <c:pt idx="2">
                  <c:v>539</c:v>
                </c:pt>
                <c:pt idx="3">
                  <c:v>551</c:v>
                </c:pt>
                <c:pt idx="4">
                  <c:v>510</c:v>
                </c:pt>
                <c:pt idx="5">
                  <c:v>506</c:v>
                </c:pt>
                <c:pt idx="6">
                  <c:v>271</c:v>
                </c:pt>
                <c:pt idx="7">
                  <c:v>315</c:v>
                </c:pt>
                <c:pt idx="8">
                  <c:v>299</c:v>
                </c:pt>
                <c:pt idx="9">
                  <c:v>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97B-4AEE-8D0F-27805EFB4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dynamique9</c:name>
    <c:fmtId val="1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CP4'!$N$66:$N$67</c:f>
              <c:strCache>
                <c:ptCount val="1"/>
                <c:pt idx="0">
                  <c:v>FOOTBALL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CP4'!$N$68:$N$77</c:f>
              <c:numCache>
                <c:formatCode>General</c:formatCode>
                <c:ptCount val="10"/>
                <c:pt idx="0">
                  <c:v>47</c:v>
                </c:pt>
                <c:pt idx="1">
                  <c:v>13</c:v>
                </c:pt>
                <c:pt idx="2">
                  <c:v>17</c:v>
                </c:pt>
                <c:pt idx="3">
                  <c:v>18</c:v>
                </c:pt>
                <c:pt idx="4">
                  <c:v>12</c:v>
                </c:pt>
                <c:pt idx="5">
                  <c:v>21</c:v>
                </c:pt>
                <c:pt idx="6">
                  <c:v>14</c:v>
                </c:pt>
                <c:pt idx="7">
                  <c:v>18</c:v>
                </c:pt>
                <c:pt idx="9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60-4296-8F6A-238D062FD5F7}"/>
            </c:ext>
          </c:extLst>
        </c:ser>
        <c:ser>
          <c:idx val="1"/>
          <c:order val="1"/>
          <c:tx>
            <c:strRef>
              <c:f>'p41-52 CP4'!$O$66:$O$67</c:f>
              <c:strCache>
                <c:ptCount val="1"/>
                <c:pt idx="0">
                  <c:v>RUGBY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CP4'!$O$68:$O$77</c:f>
              <c:numCache>
                <c:formatCode>General</c:formatCode>
                <c:ptCount val="10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13</c:v>
                </c:pt>
                <c:pt idx="4">
                  <c:v>9</c:v>
                </c:pt>
                <c:pt idx="5">
                  <c:v>52</c:v>
                </c:pt>
                <c:pt idx="6">
                  <c:v>26</c:v>
                </c:pt>
                <c:pt idx="7">
                  <c:v>25</c:v>
                </c:pt>
                <c:pt idx="8">
                  <c:v>36</c:v>
                </c:pt>
                <c:pt idx="9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60-4296-8F6A-238D062FD5F7}"/>
            </c:ext>
          </c:extLst>
        </c:ser>
        <c:ser>
          <c:idx val="2"/>
          <c:order val="2"/>
          <c:tx>
            <c:strRef>
              <c:f>'p41-52 CP4'!$P$66:$P$67</c:f>
              <c:strCache>
                <c:ptCount val="1"/>
                <c:pt idx="0">
                  <c:v>ULTIMATE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CP4'!$P$68:$P$77</c:f>
              <c:numCache>
                <c:formatCode>General</c:formatCode>
                <c:ptCount val="10"/>
                <c:pt idx="0">
                  <c:v>100</c:v>
                </c:pt>
                <c:pt idx="1">
                  <c:v>96</c:v>
                </c:pt>
                <c:pt idx="2">
                  <c:v>116</c:v>
                </c:pt>
                <c:pt idx="3">
                  <c:v>96</c:v>
                </c:pt>
                <c:pt idx="4">
                  <c:v>150</c:v>
                </c:pt>
                <c:pt idx="5">
                  <c:v>84</c:v>
                </c:pt>
                <c:pt idx="6">
                  <c:v>34</c:v>
                </c:pt>
                <c:pt idx="7">
                  <c:v>136</c:v>
                </c:pt>
                <c:pt idx="8">
                  <c:v>92</c:v>
                </c:pt>
                <c:pt idx="9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60-4296-8F6A-238D062FD5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dynamique1</c:name>
    <c:fmtId val="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CP4'!$B$52:$B$53</c:f>
              <c:strCache>
                <c:ptCount val="1"/>
                <c:pt idx="0">
                  <c:v>FOOTBALL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CP4'!$B$54:$B$63</c:f>
              <c:numCache>
                <c:formatCode>0.00</c:formatCode>
                <c:ptCount val="10"/>
                <c:pt idx="0">
                  <c:v>11.11</c:v>
                </c:pt>
                <c:pt idx="1">
                  <c:v>10.53</c:v>
                </c:pt>
                <c:pt idx="2">
                  <c:v>10.988235294117647</c:v>
                </c:pt>
                <c:pt idx="3">
                  <c:v>11.15</c:v>
                </c:pt>
                <c:pt idx="4">
                  <c:v>11.333333333333334</c:v>
                </c:pt>
                <c:pt idx="5">
                  <c:v>12.1</c:v>
                </c:pt>
                <c:pt idx="6">
                  <c:v>13.821428571428571</c:v>
                </c:pt>
                <c:pt idx="7">
                  <c:v>12.25</c:v>
                </c:pt>
                <c:pt idx="9">
                  <c:v>13.7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1C-40CA-884F-B1A4510C0811}"/>
            </c:ext>
          </c:extLst>
        </c:ser>
        <c:ser>
          <c:idx val="1"/>
          <c:order val="1"/>
          <c:tx>
            <c:strRef>
              <c:f>'p41-52 CP4'!$C$52:$C$53</c:f>
              <c:strCache>
                <c:ptCount val="1"/>
                <c:pt idx="0">
                  <c:v>RUGBY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CP4'!$C$54:$C$63</c:f>
              <c:numCache>
                <c:formatCode>0.00</c:formatCode>
                <c:ptCount val="10"/>
                <c:pt idx="0">
                  <c:v>13.67</c:v>
                </c:pt>
                <c:pt idx="1">
                  <c:v>13.5</c:v>
                </c:pt>
                <c:pt idx="2">
                  <c:v>9.25</c:v>
                </c:pt>
                <c:pt idx="3">
                  <c:v>11</c:v>
                </c:pt>
                <c:pt idx="4">
                  <c:v>10.277777777777779</c:v>
                </c:pt>
                <c:pt idx="5">
                  <c:v>11.5</c:v>
                </c:pt>
                <c:pt idx="6">
                  <c:v>13.538461538461538</c:v>
                </c:pt>
                <c:pt idx="7">
                  <c:v>13.027999999999999</c:v>
                </c:pt>
                <c:pt idx="8">
                  <c:v>13.271428571428572</c:v>
                </c:pt>
                <c:pt idx="9">
                  <c:v>13.538461538461538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1C-40CA-884F-B1A4510C0811}"/>
            </c:ext>
          </c:extLst>
        </c:ser>
        <c:ser>
          <c:idx val="2"/>
          <c:order val="2"/>
          <c:tx>
            <c:strRef>
              <c:f>'p41-52 CP4'!$D$52:$D$53</c:f>
              <c:strCache>
                <c:ptCount val="1"/>
                <c:pt idx="0">
                  <c:v>ULTIMATE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CP4'!$D$54:$D$63</c:f>
              <c:numCache>
                <c:formatCode>0.00</c:formatCode>
                <c:ptCount val="10"/>
                <c:pt idx="0">
                  <c:v>11.62</c:v>
                </c:pt>
                <c:pt idx="1">
                  <c:v>11.57</c:v>
                </c:pt>
                <c:pt idx="2">
                  <c:v>12.432743362831859</c:v>
                </c:pt>
                <c:pt idx="3">
                  <c:v>12.463541666666666</c:v>
                </c:pt>
                <c:pt idx="4">
                  <c:v>12.228187919463087</c:v>
                </c:pt>
                <c:pt idx="5">
                  <c:v>12</c:v>
                </c:pt>
                <c:pt idx="6">
                  <c:v>12.264705882352942</c:v>
                </c:pt>
                <c:pt idx="7">
                  <c:v>12.862962962962962</c:v>
                </c:pt>
                <c:pt idx="8">
                  <c:v>12.809782608695652</c:v>
                </c:pt>
                <c:pt idx="9">
                  <c:v>13.798113207547175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1C-40CA-884F-B1A4510C0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dynamique2</c:name>
    <c:fmtId val="1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CP4'!$B$85:$B$86</c:f>
              <c:strCache>
                <c:ptCount val="1"/>
                <c:pt idx="0">
                  <c:v>FOOTBALL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CP4'!$B$87:$B$96</c:f>
              <c:numCache>
                <c:formatCode>0.00</c:formatCode>
                <c:ptCount val="10"/>
                <c:pt idx="0">
                  <c:v>13.41</c:v>
                </c:pt>
                <c:pt idx="1">
                  <c:v>13.34</c:v>
                </c:pt>
                <c:pt idx="2">
                  <c:v>13.396615384615385</c:v>
                </c:pt>
                <c:pt idx="3">
                  <c:v>13.638205980066443</c:v>
                </c:pt>
                <c:pt idx="4">
                  <c:v>13.10982456140351</c:v>
                </c:pt>
                <c:pt idx="5">
                  <c:v>13.4</c:v>
                </c:pt>
                <c:pt idx="6">
                  <c:v>14.108374384236454</c:v>
                </c:pt>
                <c:pt idx="7">
                  <c:v>13.743016759776536</c:v>
                </c:pt>
                <c:pt idx="8">
                  <c:v>14.012096774193548</c:v>
                </c:pt>
                <c:pt idx="9">
                  <c:v>14.483240223463687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8C-40A2-9913-5FA3C1018252}"/>
            </c:ext>
          </c:extLst>
        </c:ser>
        <c:ser>
          <c:idx val="1"/>
          <c:order val="1"/>
          <c:tx>
            <c:strRef>
              <c:f>'p41-52 CP4'!$C$85:$C$86</c:f>
              <c:strCache>
                <c:ptCount val="1"/>
                <c:pt idx="0">
                  <c:v>RUGBY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CP4'!$C$87:$C$96</c:f>
              <c:numCache>
                <c:formatCode>0.00</c:formatCode>
                <c:ptCount val="10"/>
                <c:pt idx="0">
                  <c:v>13.87</c:v>
                </c:pt>
                <c:pt idx="1">
                  <c:v>14.09</c:v>
                </c:pt>
                <c:pt idx="2">
                  <c:v>13.893129770992367</c:v>
                </c:pt>
                <c:pt idx="3">
                  <c:v>13.088235294117647</c:v>
                </c:pt>
                <c:pt idx="4">
                  <c:v>13.433632286995515</c:v>
                </c:pt>
                <c:pt idx="5">
                  <c:v>13.2</c:v>
                </c:pt>
                <c:pt idx="6">
                  <c:v>13.482456140350877</c:v>
                </c:pt>
                <c:pt idx="7">
                  <c:v>13.968965517241378</c:v>
                </c:pt>
                <c:pt idx="8">
                  <c:v>14.13953488372093</c:v>
                </c:pt>
                <c:pt idx="9">
                  <c:v>13.463414634146341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8C-40A2-9913-5FA3C1018252}"/>
            </c:ext>
          </c:extLst>
        </c:ser>
        <c:ser>
          <c:idx val="2"/>
          <c:order val="2"/>
          <c:tx>
            <c:strRef>
              <c:f>'p41-52 CP4'!$D$85:$D$86</c:f>
              <c:strCache>
                <c:ptCount val="1"/>
                <c:pt idx="0">
                  <c:v>ULTIMATE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CP4'!$D$87:$D$96</c:f>
              <c:numCache>
                <c:formatCode>0.00</c:formatCode>
                <c:ptCount val="10"/>
                <c:pt idx="0">
                  <c:v>14.68</c:v>
                </c:pt>
                <c:pt idx="1">
                  <c:v>13.45</c:v>
                </c:pt>
                <c:pt idx="2">
                  <c:v>12.813513513513513</c:v>
                </c:pt>
                <c:pt idx="3">
                  <c:v>14.297142857142857</c:v>
                </c:pt>
                <c:pt idx="4">
                  <c:v>14.796153846153844</c:v>
                </c:pt>
                <c:pt idx="5">
                  <c:v>13.2</c:v>
                </c:pt>
                <c:pt idx="6">
                  <c:v>14.315217391304348</c:v>
                </c:pt>
                <c:pt idx="7">
                  <c:v>13.589887640449438</c:v>
                </c:pt>
                <c:pt idx="8">
                  <c:v>13.36</c:v>
                </c:pt>
                <c:pt idx="9">
                  <c:v>15.434328358208957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8C-40A2-9913-5FA3C1018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  <c:min val="11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dynamique4</c:name>
    <c:fmtId val="8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CP4'!$N$101:$N$102</c:f>
              <c:strCache>
                <c:ptCount val="1"/>
                <c:pt idx="0">
                  <c:v>FOOTBALL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CP4'!$N$103:$N$112</c:f>
              <c:numCache>
                <c:formatCode>General</c:formatCode>
                <c:ptCount val="10"/>
                <c:pt idx="0">
                  <c:v>413</c:v>
                </c:pt>
                <c:pt idx="1">
                  <c:v>216</c:v>
                </c:pt>
                <c:pt idx="2">
                  <c:v>326</c:v>
                </c:pt>
                <c:pt idx="3">
                  <c:v>303</c:v>
                </c:pt>
                <c:pt idx="4">
                  <c:v>286</c:v>
                </c:pt>
                <c:pt idx="5">
                  <c:v>265</c:v>
                </c:pt>
                <c:pt idx="6">
                  <c:v>204</c:v>
                </c:pt>
                <c:pt idx="7">
                  <c:v>183</c:v>
                </c:pt>
                <c:pt idx="8">
                  <c:v>126</c:v>
                </c:pt>
                <c:pt idx="9">
                  <c:v>179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A0-4563-86FB-7CBE37BD923F}"/>
            </c:ext>
          </c:extLst>
        </c:ser>
        <c:ser>
          <c:idx val="1"/>
          <c:order val="1"/>
          <c:tx>
            <c:strRef>
              <c:f>'p41-52 CP4'!$O$101:$O$102</c:f>
              <c:strCache>
                <c:ptCount val="1"/>
                <c:pt idx="0">
                  <c:v>RUGBY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CP4'!$O$103:$O$112</c:f>
              <c:numCache>
                <c:formatCode>General</c:formatCode>
                <c:ptCount val="10"/>
                <c:pt idx="0">
                  <c:v>139</c:v>
                </c:pt>
                <c:pt idx="1">
                  <c:v>144</c:v>
                </c:pt>
                <c:pt idx="2">
                  <c:v>138</c:v>
                </c:pt>
                <c:pt idx="3">
                  <c:v>105</c:v>
                </c:pt>
                <c:pt idx="4">
                  <c:v>225</c:v>
                </c:pt>
                <c:pt idx="5">
                  <c:v>179</c:v>
                </c:pt>
                <c:pt idx="6">
                  <c:v>61</c:v>
                </c:pt>
                <c:pt idx="7">
                  <c:v>30</c:v>
                </c:pt>
                <c:pt idx="8">
                  <c:v>43</c:v>
                </c:pt>
                <c:pt idx="9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A0-4563-86FB-7CBE37BD923F}"/>
            </c:ext>
          </c:extLst>
        </c:ser>
        <c:ser>
          <c:idx val="2"/>
          <c:order val="2"/>
          <c:tx>
            <c:strRef>
              <c:f>'p41-52 CP4'!$P$101:$P$102</c:f>
              <c:strCache>
                <c:ptCount val="1"/>
                <c:pt idx="0">
                  <c:v>ULTIMATE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CP4'!$P$103:$P$112</c:f>
              <c:numCache>
                <c:formatCode>General</c:formatCode>
                <c:ptCount val="10"/>
                <c:pt idx="0">
                  <c:v>77</c:v>
                </c:pt>
                <c:pt idx="1">
                  <c:v>31</c:v>
                </c:pt>
                <c:pt idx="2">
                  <c:v>74</c:v>
                </c:pt>
                <c:pt idx="3">
                  <c:v>105</c:v>
                </c:pt>
                <c:pt idx="4">
                  <c:v>78</c:v>
                </c:pt>
                <c:pt idx="5">
                  <c:v>114</c:v>
                </c:pt>
                <c:pt idx="6">
                  <c:v>46</c:v>
                </c:pt>
                <c:pt idx="7">
                  <c:v>91</c:v>
                </c:pt>
                <c:pt idx="8">
                  <c:v>76</c:v>
                </c:pt>
                <c:pt idx="9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BA0-4563-86FB-7CBE37BD9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dynamique1</c:name>
    <c:fmtId val="1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CP4'!$B$52:$B$53</c:f>
              <c:strCache>
                <c:ptCount val="1"/>
                <c:pt idx="0">
                  <c:v>BADMINTON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CP4'!$B$54:$B$63</c:f>
              <c:numCache>
                <c:formatCode>0.00</c:formatCode>
                <c:ptCount val="10"/>
                <c:pt idx="0">
                  <c:v>11.97</c:v>
                </c:pt>
                <c:pt idx="1">
                  <c:v>11.69</c:v>
                </c:pt>
                <c:pt idx="2">
                  <c:v>11.83547557840617</c:v>
                </c:pt>
                <c:pt idx="3">
                  <c:v>12.00484076433121</c:v>
                </c:pt>
                <c:pt idx="4">
                  <c:v>11.806341911764706</c:v>
                </c:pt>
                <c:pt idx="5">
                  <c:v>12.4</c:v>
                </c:pt>
                <c:pt idx="6">
                  <c:v>12.085386473429951</c:v>
                </c:pt>
                <c:pt idx="7">
                  <c:v>12.392719665271974</c:v>
                </c:pt>
                <c:pt idx="8">
                  <c:v>12.493264733395705</c:v>
                </c:pt>
                <c:pt idx="9">
                  <c:v>12.523022709475336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30-4CD4-BFC2-74B70378EB7D}"/>
            </c:ext>
          </c:extLst>
        </c:ser>
        <c:ser>
          <c:idx val="1"/>
          <c:order val="1"/>
          <c:tx>
            <c:strRef>
              <c:f>'p41-52 CP4'!$C$52:$C$53</c:f>
              <c:strCache>
                <c:ptCount val="1"/>
                <c:pt idx="0">
                  <c:v>TENNIS DE TABLE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CP4'!$C$54:$C$63</c:f>
              <c:numCache>
                <c:formatCode>0.00</c:formatCode>
                <c:ptCount val="10"/>
                <c:pt idx="0">
                  <c:v>11.66</c:v>
                </c:pt>
                <c:pt idx="1">
                  <c:v>11.23</c:v>
                </c:pt>
                <c:pt idx="2">
                  <c:v>11.650310559006211</c:v>
                </c:pt>
                <c:pt idx="3">
                  <c:v>11.902150537634409</c:v>
                </c:pt>
                <c:pt idx="4">
                  <c:v>11.478205128205127</c:v>
                </c:pt>
                <c:pt idx="5">
                  <c:v>11.8</c:v>
                </c:pt>
                <c:pt idx="6">
                  <c:v>11.21764705882353</c:v>
                </c:pt>
                <c:pt idx="7">
                  <c:v>11.225730994152046</c:v>
                </c:pt>
                <c:pt idx="8">
                  <c:v>12.644565217391303</c:v>
                </c:pt>
                <c:pt idx="9">
                  <c:v>11.51294964028777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30-4CD4-BFC2-74B70378E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dynamique9</c:name>
    <c:fmtId val="18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CP4'!$N$66:$N$67</c:f>
              <c:strCache>
                <c:ptCount val="1"/>
                <c:pt idx="0">
                  <c:v>BADMINTON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CP4'!$N$68:$N$77</c:f>
              <c:numCache>
                <c:formatCode>General</c:formatCode>
                <c:ptCount val="10"/>
                <c:pt idx="0">
                  <c:v>564</c:v>
                </c:pt>
                <c:pt idx="1">
                  <c:v>691</c:v>
                </c:pt>
                <c:pt idx="2">
                  <c:v>781</c:v>
                </c:pt>
                <c:pt idx="3">
                  <c:v>789</c:v>
                </c:pt>
                <c:pt idx="4">
                  <c:v>1091</c:v>
                </c:pt>
                <c:pt idx="5">
                  <c:v>837</c:v>
                </c:pt>
                <c:pt idx="6">
                  <c:v>838</c:v>
                </c:pt>
                <c:pt idx="7">
                  <c:v>1226</c:v>
                </c:pt>
                <c:pt idx="8">
                  <c:v>1080</c:v>
                </c:pt>
                <c:pt idx="9">
                  <c:v>1289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FB-452D-A0AB-21B2835B6AD2}"/>
            </c:ext>
          </c:extLst>
        </c:ser>
        <c:ser>
          <c:idx val="1"/>
          <c:order val="1"/>
          <c:tx>
            <c:strRef>
              <c:f>'p41-52 CP4'!$O$66:$O$67</c:f>
              <c:strCache>
                <c:ptCount val="1"/>
                <c:pt idx="0">
                  <c:v>TENNIS DE TABLE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CP4'!$O$68:$O$77</c:f>
              <c:numCache>
                <c:formatCode>General</c:formatCode>
                <c:ptCount val="10"/>
                <c:pt idx="0">
                  <c:v>189</c:v>
                </c:pt>
                <c:pt idx="1">
                  <c:v>172</c:v>
                </c:pt>
                <c:pt idx="2">
                  <c:v>161</c:v>
                </c:pt>
                <c:pt idx="3">
                  <c:v>187</c:v>
                </c:pt>
                <c:pt idx="4">
                  <c:v>157</c:v>
                </c:pt>
                <c:pt idx="5">
                  <c:v>95</c:v>
                </c:pt>
                <c:pt idx="6">
                  <c:v>69</c:v>
                </c:pt>
                <c:pt idx="7">
                  <c:v>173</c:v>
                </c:pt>
                <c:pt idx="8">
                  <c:v>92</c:v>
                </c:pt>
                <c:pt idx="9">
                  <c:v>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FB-452D-A0AB-21B2835B6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dynamique2</c:name>
    <c:fmtId val="1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CP4'!$B$85:$B$86</c:f>
              <c:strCache>
                <c:ptCount val="1"/>
                <c:pt idx="0">
                  <c:v>BADMINTON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CP4'!$B$87:$B$96</c:f>
              <c:numCache>
                <c:formatCode>0.00</c:formatCode>
                <c:ptCount val="10"/>
                <c:pt idx="0">
                  <c:v>13.19</c:v>
                </c:pt>
                <c:pt idx="1">
                  <c:v>13.14</c:v>
                </c:pt>
                <c:pt idx="2">
                  <c:v>13.317714884696013</c:v>
                </c:pt>
                <c:pt idx="3">
                  <c:v>13.505087881591118</c:v>
                </c:pt>
                <c:pt idx="4">
                  <c:v>13.52442553191489</c:v>
                </c:pt>
                <c:pt idx="5">
                  <c:v>14</c:v>
                </c:pt>
                <c:pt idx="6">
                  <c:v>14.085956175298808</c:v>
                </c:pt>
                <c:pt idx="7">
                  <c:v>13.776150234741786</c:v>
                </c:pt>
                <c:pt idx="8">
                  <c:v>13.601483924154993</c:v>
                </c:pt>
                <c:pt idx="9">
                  <c:v>13.76454402515723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84-40DD-BEFA-EFAB3BFD4CB7}"/>
            </c:ext>
          </c:extLst>
        </c:ser>
        <c:ser>
          <c:idx val="1"/>
          <c:order val="1"/>
          <c:tx>
            <c:strRef>
              <c:f>'p41-52 CP4'!$C$85:$C$86</c:f>
              <c:strCache>
                <c:ptCount val="1"/>
                <c:pt idx="0">
                  <c:v>TENNIS DE TABLE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CP4'!$C$87:$C$96</c:f>
              <c:numCache>
                <c:formatCode>0.00</c:formatCode>
                <c:ptCount val="10"/>
                <c:pt idx="0">
                  <c:v>13.26</c:v>
                </c:pt>
                <c:pt idx="1">
                  <c:v>13.02</c:v>
                </c:pt>
                <c:pt idx="2">
                  <c:v>13.334680134680136</c:v>
                </c:pt>
                <c:pt idx="3">
                  <c:v>13.424157303370787</c:v>
                </c:pt>
                <c:pt idx="4">
                  <c:v>13.295956873315362</c:v>
                </c:pt>
                <c:pt idx="5">
                  <c:v>13.7</c:v>
                </c:pt>
                <c:pt idx="6">
                  <c:v>13.380508474576267</c:v>
                </c:pt>
                <c:pt idx="7">
                  <c:v>13.290845070422534</c:v>
                </c:pt>
                <c:pt idx="8">
                  <c:v>14.690355329949238</c:v>
                </c:pt>
                <c:pt idx="9">
                  <c:v>13.807055214723928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84-40DD-BEFA-EFAB3BFD4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  <c:min val="12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dynamique4</c:name>
    <c:fmtId val="12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CP4'!$N$101:$N$102</c:f>
              <c:strCache>
                <c:ptCount val="1"/>
                <c:pt idx="0">
                  <c:v>BADMINTON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CP4'!$N$103:$N$112</c:f>
              <c:numCache>
                <c:formatCode>General</c:formatCode>
                <c:ptCount val="10"/>
                <c:pt idx="0">
                  <c:v>812</c:v>
                </c:pt>
                <c:pt idx="1">
                  <c:v>766</c:v>
                </c:pt>
                <c:pt idx="2">
                  <c:v>960</c:v>
                </c:pt>
                <c:pt idx="3">
                  <c:v>1083</c:v>
                </c:pt>
                <c:pt idx="4">
                  <c:v>1181</c:v>
                </c:pt>
                <c:pt idx="5">
                  <c:v>1124</c:v>
                </c:pt>
                <c:pt idx="6">
                  <c:v>1010</c:v>
                </c:pt>
                <c:pt idx="7">
                  <c:v>1070</c:v>
                </c:pt>
                <c:pt idx="8">
                  <c:v>1220</c:v>
                </c:pt>
                <c:pt idx="9">
                  <c:v>1280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02-4D0B-B96F-D8893919AB26}"/>
            </c:ext>
          </c:extLst>
        </c:ser>
        <c:ser>
          <c:idx val="1"/>
          <c:order val="1"/>
          <c:tx>
            <c:strRef>
              <c:f>'p41-52 CP4'!$O$101:$O$102</c:f>
              <c:strCache>
                <c:ptCount val="1"/>
                <c:pt idx="0">
                  <c:v>TENNIS DE TABLE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CP4'!$O$103:$O$112</c:f>
              <c:numCache>
                <c:formatCode>General</c:formatCode>
                <c:ptCount val="10"/>
                <c:pt idx="0">
                  <c:v>297</c:v>
                </c:pt>
                <c:pt idx="1">
                  <c:v>332</c:v>
                </c:pt>
                <c:pt idx="2">
                  <c:v>297</c:v>
                </c:pt>
                <c:pt idx="3">
                  <c:v>356</c:v>
                </c:pt>
                <c:pt idx="4">
                  <c:v>371</c:v>
                </c:pt>
                <c:pt idx="5">
                  <c:v>226</c:v>
                </c:pt>
                <c:pt idx="6">
                  <c:v>236</c:v>
                </c:pt>
                <c:pt idx="7">
                  <c:v>287</c:v>
                </c:pt>
                <c:pt idx="8">
                  <c:v>198</c:v>
                </c:pt>
                <c:pt idx="9">
                  <c:v>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02-4D0B-B96F-D8893919A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inaptes partiels Baccalauréat Professionnel Académie Orléans-Tours</a:t>
            </a:r>
          </a:p>
        </c:rich>
      </c:tx>
      <c:layout>
        <c:manualLayout>
          <c:xMode val="edge"/>
          <c:yMode val="edge"/>
          <c:x val="0.12719567905251486"/>
          <c:y val="1.06951901680604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Inaptes Partiels 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ADAPTEES'!$AA$3)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('EPREUVES ADAPTEES'!$K$6,'EPREUVES ADAPTEES'!$M$6,'EPREUVES ADAPTEES'!$O$6,'EPREUVES ADAPTEES'!$Q$6,'EPREUVES ADAPTEES'!$S$6,'EPREUVES ADAPTEES'!$U$6,'EPREUVES ADAPTEES'!$W$6,'EPREUVES ADAPTEES'!$Y$6,'EPREUVES ADAPTEES'!$AA$6)</c:f>
              <c:numCache>
                <c:formatCode>0.00%</c:formatCode>
                <c:ptCount val="9"/>
                <c:pt idx="0">
                  <c:v>2.1000000000000001E-2</c:v>
                </c:pt>
                <c:pt idx="1">
                  <c:v>2.3E-2</c:v>
                </c:pt>
                <c:pt idx="2">
                  <c:v>2.1999999999999999E-2</c:v>
                </c:pt>
                <c:pt idx="3">
                  <c:v>2.1000000000000001E-2</c:v>
                </c:pt>
                <c:pt idx="4">
                  <c:v>3.3767614996011698E-2</c:v>
                </c:pt>
                <c:pt idx="5">
                  <c:v>2.2860875244937948E-2</c:v>
                </c:pt>
                <c:pt idx="6">
                  <c:v>3.3364809568775598E-2</c:v>
                </c:pt>
                <c:pt idx="7">
                  <c:v>2.780269058295964E-2</c:v>
                </c:pt>
                <c:pt idx="8">
                  <c:v>3.0395136778115499E-2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A1-4EA8-9C45-FCCE5095A3FA}"/>
            </c:ext>
          </c:extLst>
        </c:ser>
        <c:ser>
          <c:idx val="1"/>
          <c:order val="1"/>
          <c:tx>
            <c:v>Inaptes Partiels 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1"/>
              <c:layout>
                <c:manualLayout>
                  <c:x val="-4.5238165983968986E-2"/>
                  <c:y val="-4.9019621603610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A1-4EA8-9C45-FCCE5095A3FA}"/>
                </c:ext>
              </c:extLst>
            </c:dLbl>
            <c:dLbl>
              <c:idx val="2"/>
              <c:layout>
                <c:manualLayout>
                  <c:x val="-5.0629001563483808E-2"/>
                  <c:y val="-5.97148117716709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A1-4EA8-9C45-FCCE5095A3FA}"/>
                </c:ext>
              </c:extLst>
            </c:dLbl>
            <c:dLbl>
              <c:idx val="3"/>
              <c:layout>
                <c:manualLayout>
                  <c:x val="-4.8832056370312203E-2"/>
                  <c:y val="-5.9714811771670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A1-4EA8-9C45-FCCE5095A3FA}"/>
                </c:ext>
              </c:extLst>
            </c:dLbl>
            <c:dLbl>
              <c:idx val="4"/>
              <c:layout>
                <c:manualLayout>
                  <c:x val="-4.7035111177140591E-2"/>
                  <c:y val="-4.9019621603610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A1-4EA8-9C45-FCCE5095A3FA}"/>
                </c:ext>
              </c:extLst>
            </c:dLbl>
            <c:dLbl>
              <c:idx val="5"/>
              <c:layout>
                <c:manualLayout>
                  <c:x val="-5.6019837142998637E-2"/>
                  <c:y val="-7.3975065329084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A1-4EA8-9C45-FCCE5095A3FA}"/>
                </c:ext>
              </c:extLst>
            </c:dLbl>
            <c:dLbl>
              <c:idx val="6"/>
              <c:layout>
                <c:manualLayout>
                  <c:x val="-4.8832056370312203E-2"/>
                  <c:y val="-6.32798751610243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A1-4EA8-9C45-FCCE5095A3FA}"/>
                </c:ext>
              </c:extLst>
            </c:dLbl>
            <c:dLbl>
              <c:idx val="7"/>
              <c:layout>
                <c:manualLayout>
                  <c:x val="-5.6019837142998637E-2"/>
                  <c:y val="-8.4670255497145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A1-4EA8-9C45-FCCE5095A3FA}"/>
                </c:ext>
              </c:extLst>
            </c:dLbl>
            <c:dLbl>
              <c:idx val="8"/>
              <c:layout>
                <c:manualLayout>
                  <c:x val="-5.0629001563483808E-2"/>
                  <c:y val="-5.6149748382317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A1-4EA8-9C45-FCCE5095A3FA}"/>
                </c:ext>
              </c:extLst>
            </c:dLbl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ADAPTEES'!$K$3,'EPREUVES ADAPTEES'!$M$3,'EPREUVES ADAPTEES'!$O$3,'EPREUVES ADAPTEES'!$Q$3,'EPREUVES ADAPTEES'!$S$3,'EPREUVES ADAPTEES'!$U$3,'EPREUVES ADAPTEES'!$W$3,'EPREUVES ADAPTEES'!$Y$3,'EPREUVES ADAPTEES'!$AA$3)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('EPREUVES ADAPTEES'!$K$7,'EPREUVES ADAPTEES'!$M$7,'EPREUVES ADAPTEES'!$O$7,'EPREUVES ADAPTEES'!$Q$7,'EPREUVES ADAPTEES'!$S$7,'EPREUVES ADAPTEES'!$U$7,'EPREUVES ADAPTEES'!$W$7,'EPREUVES ADAPTEES'!$Y$7,'EPREUVES ADAPTEES'!$AA$7)</c:f>
              <c:numCache>
                <c:formatCode>0.00%</c:formatCode>
                <c:ptCount val="9"/>
                <c:pt idx="0">
                  <c:v>0.03</c:v>
                </c:pt>
                <c:pt idx="1">
                  <c:v>3.3000000000000002E-2</c:v>
                </c:pt>
                <c:pt idx="2">
                  <c:v>2.1999999999999999E-2</c:v>
                </c:pt>
                <c:pt idx="3">
                  <c:v>3.9E-2</c:v>
                </c:pt>
                <c:pt idx="4">
                  <c:v>4.7143427886536159E-2</c:v>
                </c:pt>
                <c:pt idx="5">
                  <c:v>4.356740133264992E-2</c:v>
                </c:pt>
                <c:pt idx="6">
                  <c:v>6.0783595752471602E-2</c:v>
                </c:pt>
                <c:pt idx="7">
                  <c:v>4.3956043956043959E-2</c:v>
                </c:pt>
                <c:pt idx="8">
                  <c:v>6.1034611090435398E-2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3A1-4EA8-9C45-FCCE5095A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154176"/>
        <c:axId val="216567744"/>
      </c:lineChart>
      <c:catAx>
        <c:axId val="21515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16567744"/>
        <c:crosses val="autoZero"/>
        <c:auto val="1"/>
        <c:lblAlgn val="ctr"/>
        <c:lblOffset val="100"/>
        <c:noMultiLvlLbl val="0"/>
      </c:catAx>
      <c:valAx>
        <c:axId val="216567744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15154176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542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dynamique9</c:name>
    <c:fmtId val="25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CP4'!$N$66:$N$67</c:f>
              <c:strCache>
                <c:ptCount val="1"/>
                <c:pt idx="0">
                  <c:v>JUDO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CP4'!$N$68:$N$77</c:f>
              <c:numCache>
                <c:formatCode>General</c:formatCode>
                <c:ptCount val="10"/>
                <c:pt idx="0">
                  <c:v>22</c:v>
                </c:pt>
                <c:pt idx="1">
                  <c:v>16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16</c:v>
                </c:pt>
                <c:pt idx="6">
                  <c:v>1</c:v>
                </c:pt>
                <c:pt idx="9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EE-4903-B910-482234BCD38D}"/>
            </c:ext>
          </c:extLst>
        </c:ser>
        <c:ser>
          <c:idx val="1"/>
          <c:order val="1"/>
          <c:tx>
            <c:strRef>
              <c:f>'p41-52 CP4'!$O$66:$O$67</c:f>
              <c:strCache>
                <c:ptCount val="1"/>
                <c:pt idx="0">
                  <c:v>SAVATE BOXE FRANCAISE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CP4'!$O$68:$O$77</c:f>
              <c:numCache>
                <c:formatCode>General</c:formatCode>
                <c:ptCount val="10"/>
                <c:pt idx="0">
                  <c:v>11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11</c:v>
                </c:pt>
                <c:pt idx="8">
                  <c:v>8</c:v>
                </c:pt>
                <c:pt idx="9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EE-4903-B910-482234BCD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dynamique1</c:name>
    <c:fmtId val="1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CP4'!$B$52:$B$53</c:f>
              <c:strCache>
                <c:ptCount val="1"/>
                <c:pt idx="0">
                  <c:v>JUDO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CP4'!$B$54:$B$63</c:f>
              <c:numCache>
                <c:formatCode>0.00</c:formatCode>
                <c:ptCount val="10"/>
                <c:pt idx="0">
                  <c:v>13.34</c:v>
                </c:pt>
                <c:pt idx="1">
                  <c:v>13.87</c:v>
                </c:pt>
                <c:pt idx="4">
                  <c:v>12.333333333333334</c:v>
                </c:pt>
                <c:pt idx="5">
                  <c:v>13.7</c:v>
                </c:pt>
                <c:pt idx="6">
                  <c:v>15</c:v>
                </c:pt>
                <c:pt idx="9">
                  <c:v>11.65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68-436F-B549-FF971D926627}"/>
            </c:ext>
          </c:extLst>
        </c:ser>
        <c:ser>
          <c:idx val="1"/>
          <c:order val="1"/>
          <c:tx>
            <c:strRef>
              <c:f>'p41-52 CP4'!$C$52:$C$53</c:f>
              <c:strCache>
                <c:ptCount val="1"/>
                <c:pt idx="0">
                  <c:v>SAVATE BOXE FRANCAISE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CP4'!$C$54:$C$63</c:f>
              <c:numCache>
                <c:formatCode>0.00</c:formatCode>
                <c:ptCount val="10"/>
                <c:pt idx="0">
                  <c:v>10.68</c:v>
                </c:pt>
                <c:pt idx="6">
                  <c:v>12.35</c:v>
                </c:pt>
                <c:pt idx="7">
                  <c:v>12.545454545454545</c:v>
                </c:pt>
                <c:pt idx="8">
                  <c:v>9.0625</c:v>
                </c:pt>
                <c:pt idx="9">
                  <c:v>12.264705882352942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68-436F-B549-FF971D926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dynamique2</c:name>
    <c:fmtId val="21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CP4'!$B$85:$B$86</c:f>
              <c:strCache>
                <c:ptCount val="1"/>
                <c:pt idx="0">
                  <c:v>JUDO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CP4'!$B$87:$B$96</c:f>
              <c:numCache>
                <c:formatCode>0.00</c:formatCode>
                <c:ptCount val="10"/>
                <c:pt idx="0">
                  <c:v>14.77</c:v>
                </c:pt>
                <c:pt idx="1">
                  <c:v>14.35</c:v>
                </c:pt>
                <c:pt idx="2">
                  <c:v>14.333333333333334</c:v>
                </c:pt>
                <c:pt idx="4">
                  <c:v>15.439393939393939</c:v>
                </c:pt>
                <c:pt idx="5">
                  <c:v>14.4</c:v>
                </c:pt>
                <c:pt idx="6">
                  <c:v>10</c:v>
                </c:pt>
                <c:pt idx="7">
                  <c:v>14</c:v>
                </c:pt>
                <c:pt idx="8">
                  <c:v>13.435897435897436</c:v>
                </c:pt>
                <c:pt idx="9">
                  <c:v>14.380434782608695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4D-4AFF-B8DE-32CF74295573}"/>
            </c:ext>
          </c:extLst>
        </c:ser>
        <c:ser>
          <c:idx val="1"/>
          <c:order val="1"/>
          <c:tx>
            <c:strRef>
              <c:f>'p41-52 CP4'!$C$85:$C$86</c:f>
              <c:strCache>
                <c:ptCount val="1"/>
                <c:pt idx="0">
                  <c:v>SAVATE BOXE FRANCAISE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CP4'!$C$87:$C$96</c:f>
              <c:numCache>
                <c:formatCode>0.00</c:formatCode>
                <c:ptCount val="10"/>
                <c:pt idx="0">
                  <c:v>13.07</c:v>
                </c:pt>
                <c:pt idx="6">
                  <c:v>12</c:v>
                </c:pt>
                <c:pt idx="7">
                  <c:v>12.174418604651162</c:v>
                </c:pt>
                <c:pt idx="8">
                  <c:v>13.96551724137931</c:v>
                </c:pt>
                <c:pt idx="9">
                  <c:v>13.10377358490566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4D-4AFF-B8DE-32CF74295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  <c:min val="8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dynamique4</c:name>
    <c:fmtId val="16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CP4'!$N$101:$N$102</c:f>
              <c:strCache>
                <c:ptCount val="1"/>
                <c:pt idx="0">
                  <c:v>JUDO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CP4'!$N$103:$N$112</c:f>
              <c:numCache>
                <c:formatCode>General</c:formatCode>
                <c:ptCount val="10"/>
                <c:pt idx="0">
                  <c:v>11</c:v>
                </c:pt>
                <c:pt idx="1">
                  <c:v>82</c:v>
                </c:pt>
                <c:pt idx="2">
                  <c:v>21</c:v>
                </c:pt>
                <c:pt idx="3">
                  <c:v>0</c:v>
                </c:pt>
                <c:pt idx="4">
                  <c:v>33</c:v>
                </c:pt>
                <c:pt idx="5">
                  <c:v>22</c:v>
                </c:pt>
                <c:pt idx="6">
                  <c:v>1</c:v>
                </c:pt>
                <c:pt idx="7">
                  <c:v>15</c:v>
                </c:pt>
                <c:pt idx="8">
                  <c:v>40</c:v>
                </c:pt>
                <c:pt idx="9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01-4664-9EB0-738B69A1D5DC}"/>
            </c:ext>
          </c:extLst>
        </c:ser>
        <c:ser>
          <c:idx val="1"/>
          <c:order val="1"/>
          <c:tx>
            <c:strRef>
              <c:f>'p41-52 CP4'!$O$101:$O$102</c:f>
              <c:strCache>
                <c:ptCount val="1"/>
                <c:pt idx="0">
                  <c:v>SAVATE BOXE FRANCAISE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CP4'!$O$103:$O$112</c:f>
              <c:numCache>
                <c:formatCode>General</c:formatCode>
                <c:ptCount val="10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6">
                  <c:v>10</c:v>
                </c:pt>
                <c:pt idx="7">
                  <c:v>43</c:v>
                </c:pt>
                <c:pt idx="8">
                  <c:v>30</c:v>
                </c:pt>
                <c:pt idx="9">
                  <c:v>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01-4664-9EB0-738B69A1D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dynamique7</c:name>
    <c:fmtId val="23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22"/>
        <c:spPr>
          <a:ln w="28575">
            <a:prstDash val="sysDot"/>
          </a:ln>
        </c:spPr>
        <c:marker>
          <c:symbol val="none"/>
        </c:marker>
      </c:pivotFmt>
      <c:pivotFmt>
        <c:idx val="23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24"/>
        <c:marker>
          <c:symbol val="none"/>
        </c:marker>
        <c:dLbl>
          <c:idx val="0"/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rgbClr val="D638BF"/>
          </a:solidFill>
        </c:spPr>
        <c:marker>
          <c:symbol val="none"/>
        </c:marker>
        <c:dLbl>
          <c:idx val="0"/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27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28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2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32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33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34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35"/>
        <c:spPr>
          <a:ln w="28575">
            <a:prstDash val="sysDot"/>
          </a:ln>
        </c:spPr>
        <c:marker>
          <c:symbol val="none"/>
        </c:marker>
      </c:pivotFmt>
      <c:pivotFmt>
        <c:idx val="36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3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40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41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42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43"/>
        <c:spPr>
          <a:ln w="28575">
            <a:prstDash val="sysDot"/>
          </a:ln>
        </c:spPr>
        <c:marker>
          <c:symbol val="none"/>
        </c:marker>
      </c:pivotFmt>
      <c:pivotFmt>
        <c:idx val="44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  <c:pivotFmt>
        <c:idx val="4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rgbClr val="D638BF"/>
          </a:solidFill>
        </c:spPr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fr-FR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ln w="38100">
            <a:solidFill>
              <a:srgbClr val="FF99FF"/>
            </a:solidFill>
          </a:ln>
        </c:spPr>
        <c:marker>
          <c:symbol val="diamond"/>
          <c:size val="6"/>
          <c:spPr>
            <a:solidFill>
              <a:srgbClr val="FF99FF"/>
            </a:solidFill>
            <a:ln w="38100">
              <a:solidFill>
                <a:srgbClr val="FF99FF"/>
              </a:solidFill>
            </a:ln>
          </c:spPr>
        </c:marker>
      </c:pivotFmt>
      <c:pivotFmt>
        <c:idx val="48"/>
        <c:spPr>
          <a:ln w="38100">
            <a:solidFill>
              <a:srgbClr val="00B0F0"/>
            </a:solidFill>
          </a:ln>
        </c:spPr>
        <c:marker>
          <c:symbol val="diamond"/>
          <c:size val="6"/>
          <c:spPr>
            <a:solidFill>
              <a:srgbClr val="00B0F0"/>
            </a:solidFill>
            <a:ln w="38100">
              <a:solidFill>
                <a:srgbClr val="00B0F0"/>
              </a:solidFill>
            </a:ln>
          </c:spPr>
        </c:marker>
      </c:pivotFmt>
      <c:pivotFmt>
        <c:idx val="49"/>
        <c:spPr>
          <a:ln w="28575">
            <a:solidFill>
              <a:srgbClr val="0070C0"/>
            </a:solidFill>
            <a:prstDash val="sysDash"/>
          </a:ln>
        </c:spPr>
        <c:marker>
          <c:symbol val="none"/>
        </c:marker>
      </c:pivotFmt>
      <c:pivotFmt>
        <c:idx val="50"/>
        <c:spPr>
          <a:ln w="28575">
            <a:solidFill>
              <a:srgbClr val="FF99FF"/>
            </a:solidFill>
            <a:prstDash val="sysDash"/>
          </a:ln>
        </c:spPr>
        <c:marker>
          <c:symbol val="none"/>
        </c:marker>
      </c:pivotFmt>
      <c:pivotFmt>
        <c:idx val="51"/>
        <c:spPr>
          <a:ln w="28575">
            <a:prstDash val="sysDot"/>
          </a:ln>
        </c:spPr>
        <c:marker>
          <c:symbol val="none"/>
        </c:marker>
      </c:pivotFmt>
      <c:pivotFmt>
        <c:idx val="52"/>
        <c:spPr>
          <a:ln w="28575">
            <a:solidFill>
              <a:srgbClr val="FF99FF"/>
            </a:solidFill>
            <a:prstDash val="sysDot"/>
          </a:ln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4.5254396676351283E-2"/>
          <c:y val="3.1644286994881352E-2"/>
          <c:w val="0.90969522252341406"/>
          <c:h val="0.717078203537387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'p31-40 CP2 CP3'!$B$63</c:f>
              <c:strCache>
                <c:ptCount val="1"/>
                <c:pt idx="0">
                  <c:v> EFF G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CP3'!$A$64:$A$67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CP3'!$B$64:$B$67</c:f>
              <c:numCache>
                <c:formatCode>General</c:formatCode>
                <c:ptCount val="3"/>
                <c:pt idx="0">
                  <c:v>505</c:v>
                </c:pt>
                <c:pt idx="1">
                  <c:v>1848</c:v>
                </c:pt>
                <c:pt idx="2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20-4549-8E51-466EE8C5053D}"/>
            </c:ext>
          </c:extLst>
        </c:ser>
        <c:ser>
          <c:idx val="1"/>
          <c:order val="1"/>
          <c:tx>
            <c:strRef>
              <c:f>'p31-40 CP2 CP3'!$C$63</c:f>
              <c:strCache>
                <c:ptCount val="1"/>
                <c:pt idx="0">
                  <c:v> EFF F</c:v>
                </c:pt>
              </c:strCache>
            </c:strRef>
          </c:tx>
          <c:spPr>
            <a:solidFill>
              <a:srgbClr val="D638BF"/>
            </a:solidFill>
          </c:spPr>
          <c:invertIfNegative val="0"/>
          <c:dLbls>
            <c:txPr>
              <a:bodyPr/>
              <a:lstStyle/>
              <a:p>
                <a:pPr>
                  <a:defRPr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'p31-40 CP2 CP3'!$A$64:$A$67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CP3'!$C$64:$C$67</c:f>
              <c:numCache>
                <c:formatCode>General</c:formatCode>
                <c:ptCount val="3"/>
                <c:pt idx="0">
                  <c:v>268</c:v>
                </c:pt>
                <c:pt idx="1">
                  <c:v>835</c:v>
                </c:pt>
                <c:pt idx="2">
                  <c:v>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20-4549-8E51-466EE8C505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2580224"/>
        <c:axId val="222970432"/>
      </c:barChart>
      <c:lineChart>
        <c:grouping val="standard"/>
        <c:varyColors val="0"/>
        <c:ser>
          <c:idx val="2"/>
          <c:order val="2"/>
          <c:tx>
            <c:strRef>
              <c:f>'p31-40 CP2 CP3'!$D$63</c:f>
              <c:strCache>
                <c:ptCount val="1"/>
                <c:pt idx="0">
                  <c:v> Moy G</c:v>
                </c:pt>
              </c:strCache>
            </c:strRef>
          </c:tx>
          <c:spPr>
            <a:ln w="38100">
              <a:solidFill>
                <a:srgbClr val="FF99FF"/>
              </a:solidFill>
            </a:ln>
          </c:spPr>
          <c:marker>
            <c:symbol val="diamond"/>
            <c:size val="6"/>
            <c:spPr>
              <a:solidFill>
                <a:srgbClr val="FF99FF"/>
              </a:solidFill>
              <a:ln w="38100">
                <a:solidFill>
                  <a:srgbClr val="FF99FF"/>
                </a:solidFill>
              </a:ln>
            </c:spPr>
          </c:marker>
          <c:cat>
            <c:strRef>
              <c:f>'p31-40 CP2 CP3'!$A$64:$A$67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CP3'!$D$64:$D$67</c:f>
              <c:numCache>
                <c:formatCode>General</c:formatCode>
                <c:ptCount val="3"/>
                <c:pt idx="0">
                  <c:v>13.618383838383838</c:v>
                </c:pt>
                <c:pt idx="1">
                  <c:v>13.597216157205246</c:v>
                </c:pt>
                <c:pt idx="2">
                  <c:v>12.233557046979865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0-4549-8E51-466EE8C5053D}"/>
            </c:ext>
          </c:extLst>
        </c:ser>
        <c:ser>
          <c:idx val="3"/>
          <c:order val="3"/>
          <c:tx>
            <c:strRef>
              <c:f>'p31-40 CP2 CP3'!$E$63</c:f>
              <c:strCache>
                <c:ptCount val="1"/>
                <c:pt idx="0">
                  <c:v> Moy F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diamond"/>
            <c:size val="6"/>
            <c:spPr>
              <a:solidFill>
                <a:srgbClr val="00B0F0"/>
              </a:solidFill>
              <a:ln w="38100">
                <a:solidFill>
                  <a:srgbClr val="00B0F0"/>
                </a:solidFill>
              </a:ln>
            </c:spPr>
          </c:marker>
          <c:cat>
            <c:strRef>
              <c:f>'p31-40 CP2 CP3'!$A$64:$A$67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CP3'!$E$64:$E$67</c:f>
              <c:numCache>
                <c:formatCode>General</c:formatCode>
                <c:ptCount val="3"/>
                <c:pt idx="0">
                  <c:v>13.295817490494294</c:v>
                </c:pt>
                <c:pt idx="1">
                  <c:v>13.09390243902439</c:v>
                </c:pt>
                <c:pt idx="2">
                  <c:v>13.365751633986932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0-4549-8E51-466EE8C5053D}"/>
            </c:ext>
          </c:extLst>
        </c:ser>
        <c:ser>
          <c:idx val="4"/>
          <c:order val="4"/>
          <c:tx>
            <c:strRef>
              <c:f>'p31-40 CP2 CP3'!$F$63</c:f>
              <c:strCache>
                <c:ptCount val="1"/>
                <c:pt idx="0">
                  <c:v> Moy Acad CP G</c:v>
                </c:pt>
              </c:strCache>
            </c:strRef>
          </c:tx>
          <c:spPr>
            <a:ln w="28575">
              <a:solidFill>
                <a:srgbClr val="0070C0"/>
              </a:solidFill>
              <a:prstDash val="sysDash"/>
            </a:ln>
          </c:spPr>
          <c:marker>
            <c:symbol val="none"/>
          </c:marker>
          <c:cat>
            <c:strRef>
              <c:f>'p31-40 CP2 CP3'!$A$64:$A$67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CP3'!$F$64:$F$67</c:f>
              <c:numCache>
                <c:formatCode>General</c:formatCode>
                <c:ptCount val="3"/>
                <c:pt idx="0">
                  <c:v>13.52</c:v>
                </c:pt>
                <c:pt idx="1">
                  <c:v>13.52</c:v>
                </c:pt>
                <c:pt idx="2">
                  <c:v>13.52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20-4549-8E51-466EE8C5053D}"/>
            </c:ext>
          </c:extLst>
        </c:ser>
        <c:ser>
          <c:idx val="5"/>
          <c:order val="5"/>
          <c:tx>
            <c:strRef>
              <c:f>'p31-40 CP2 CP3'!$G$63</c:f>
              <c:strCache>
                <c:ptCount val="1"/>
                <c:pt idx="0">
                  <c:v> Moy Acad CP F</c:v>
                </c:pt>
              </c:strCache>
            </c:strRef>
          </c:tx>
          <c:spPr>
            <a:ln w="28575">
              <a:solidFill>
                <a:srgbClr val="FF99FF"/>
              </a:solidFill>
              <a:prstDash val="sysDash"/>
            </a:ln>
          </c:spPr>
          <c:marker>
            <c:symbol val="none"/>
          </c:marker>
          <c:cat>
            <c:strRef>
              <c:f>'p31-40 CP2 CP3'!$A$64:$A$67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CP3'!$G$64:$G$67</c:f>
              <c:numCache>
                <c:formatCode>General</c:formatCode>
                <c:ptCount val="3"/>
                <c:pt idx="0">
                  <c:v>13.23517316017316</c:v>
                </c:pt>
                <c:pt idx="1">
                  <c:v>13.23517316017316</c:v>
                </c:pt>
                <c:pt idx="2">
                  <c:v>13.23517316017316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20-4549-8E51-466EE8C5053D}"/>
            </c:ext>
          </c:extLst>
        </c:ser>
        <c:ser>
          <c:idx val="6"/>
          <c:order val="6"/>
          <c:tx>
            <c:strRef>
              <c:f>'p31-40 CP2 CP3'!$H$63</c:f>
              <c:strCache>
                <c:ptCount val="1"/>
                <c:pt idx="0">
                  <c:v> Moy Acad G</c:v>
                </c:pt>
              </c:strCache>
            </c:strRef>
          </c:tx>
          <c:spPr>
            <a:ln w="28575">
              <a:prstDash val="sysDot"/>
            </a:ln>
          </c:spPr>
          <c:marker>
            <c:symbol val="none"/>
          </c:marker>
          <c:cat>
            <c:strRef>
              <c:f>'p31-40 CP2 CP3'!$A$64:$A$67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CP3'!$H$64:$H$67</c:f>
              <c:numCache>
                <c:formatCode>General</c:formatCode>
                <c:ptCount val="3"/>
                <c:pt idx="0">
                  <c:v>13.401785336995546</c:v>
                </c:pt>
                <c:pt idx="1">
                  <c:v>13.401785336995546</c:v>
                </c:pt>
                <c:pt idx="2">
                  <c:v>13.401785336995546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120-4549-8E51-466EE8C5053D}"/>
            </c:ext>
          </c:extLst>
        </c:ser>
        <c:ser>
          <c:idx val="7"/>
          <c:order val="7"/>
          <c:tx>
            <c:strRef>
              <c:f>'p31-40 CP2 CP3'!$I$63</c:f>
              <c:strCache>
                <c:ptCount val="1"/>
                <c:pt idx="0">
                  <c:v> Moy Acad F</c:v>
                </c:pt>
              </c:strCache>
            </c:strRef>
          </c:tx>
          <c:spPr>
            <a:ln w="28575">
              <a:solidFill>
                <a:srgbClr val="FF99FF"/>
              </a:solidFill>
              <a:prstDash val="sysDot"/>
            </a:ln>
          </c:spPr>
          <c:marker>
            <c:symbol val="none"/>
          </c:marker>
          <c:cat>
            <c:strRef>
              <c:f>'p31-40 CP2 CP3'!$A$64:$A$67</c:f>
              <c:strCache>
                <c:ptCount val="3"/>
                <c:pt idx="0">
                  <c:v>COURSE EN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CP3'!$I$64:$I$67</c:f>
              <c:numCache>
                <c:formatCode>General</c:formatCode>
                <c:ptCount val="3"/>
                <c:pt idx="0">
                  <c:v>12.706336469286086</c:v>
                </c:pt>
                <c:pt idx="1">
                  <c:v>12.706336469286086</c:v>
                </c:pt>
                <c:pt idx="2">
                  <c:v>12.706336469286086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120-4549-8E51-466EE8C50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076352"/>
        <c:axId val="222971008"/>
      </c:lineChart>
      <c:catAx>
        <c:axId val="22258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970432"/>
        <c:crosses val="autoZero"/>
        <c:auto val="1"/>
        <c:lblAlgn val="ctr"/>
        <c:lblOffset val="100"/>
        <c:noMultiLvlLbl val="0"/>
      </c:catAx>
      <c:valAx>
        <c:axId val="222970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22580224"/>
        <c:crosses val="autoZero"/>
        <c:crossBetween val="between"/>
      </c:valAx>
      <c:valAx>
        <c:axId val="222971008"/>
        <c:scaling>
          <c:orientation val="minMax"/>
          <c:min val="8"/>
        </c:scaling>
        <c:delete val="0"/>
        <c:axPos val="r"/>
        <c:numFmt formatCode="General" sourceLinked="1"/>
        <c:majorTickMark val="out"/>
        <c:minorTickMark val="none"/>
        <c:tickLblPos val="nextTo"/>
        <c:crossAx val="223076352"/>
        <c:crosses val="max"/>
        <c:crossBetween val="between"/>
      </c:valAx>
      <c:catAx>
        <c:axId val="223076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297100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</c:extLst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pro.xlsm]p31-40 CP2 CP3!Tableau croisé dynamique8</c:name>
    <c:fmtId val="2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  <c:marker>
          <c:symbol val="none"/>
        </c:marker>
      </c:pivotFmt>
      <c:pivotFmt>
        <c:idx val="99"/>
        <c:marker>
          <c:symbol val="none"/>
        </c:marker>
      </c:pivotFmt>
      <c:pivotFmt>
        <c:idx val="100"/>
        <c:marker>
          <c:symbol val="none"/>
        </c:marker>
      </c:pivotFmt>
      <c:pivotFmt>
        <c:idx val="101"/>
        <c:marker>
          <c:symbol val="none"/>
        </c:marker>
      </c:pivotFmt>
      <c:pivotFmt>
        <c:idx val="102"/>
        <c:marker>
          <c:symbol val="none"/>
        </c:marker>
      </c:pivotFmt>
      <c:pivotFmt>
        <c:idx val="103"/>
        <c:marker>
          <c:symbol val="none"/>
        </c:marker>
      </c:pivotFmt>
      <c:pivotFmt>
        <c:idx val="104"/>
        <c:marker>
          <c:symbol val="none"/>
        </c:marker>
      </c:pivotFmt>
      <c:pivotFmt>
        <c:idx val="105"/>
        <c:marker>
          <c:symbol val="none"/>
        </c:marker>
      </c:pivotFmt>
      <c:pivotFmt>
        <c:idx val="106"/>
        <c:marker>
          <c:symbol val="none"/>
        </c:marker>
      </c:pivotFmt>
      <c:pivotFmt>
        <c:idx val="107"/>
        <c:marker>
          <c:symbol val="none"/>
        </c:marker>
      </c:pivotFmt>
      <c:pivotFmt>
        <c:idx val="108"/>
        <c:marker>
          <c:symbol val="none"/>
        </c:marker>
      </c:pivotFmt>
      <c:pivotFmt>
        <c:idx val="10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'p31-40 CP2 CP3'!$N$63</c:f>
              <c:strCache>
                <c:ptCount val="1"/>
                <c:pt idx="0">
                  <c:v> 2007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CP3'!$N$64:$N$67</c:f>
              <c:numCache>
                <c:formatCode>0.00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3C6E-4A59-91E9-4402C0ABCBE4}"/>
            </c:ext>
          </c:extLst>
        </c:ser>
        <c:ser>
          <c:idx val="1"/>
          <c:order val="1"/>
          <c:tx>
            <c:strRef>
              <c:f>'p31-40 CP2 CP3'!$O$63</c:f>
              <c:strCache>
                <c:ptCount val="1"/>
                <c:pt idx="0">
                  <c:v> 2008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CP3'!$O$64:$O$67</c:f>
              <c:numCache>
                <c:formatCode>0.00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3C6E-4A59-91E9-4402C0ABCBE4}"/>
            </c:ext>
          </c:extLst>
        </c:ser>
        <c:ser>
          <c:idx val="2"/>
          <c:order val="2"/>
          <c:tx>
            <c:strRef>
              <c:f>'p31-40 CP2 CP3'!$P$63</c:f>
              <c:strCache>
                <c:ptCount val="1"/>
                <c:pt idx="0">
                  <c:v> 2009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CP3'!$P$64:$P$67</c:f>
              <c:numCache>
                <c:formatCode>0.00</c:formatCode>
                <c:ptCount val="3"/>
                <c:pt idx="0">
                  <c:v>-0.13872466216216139</c:v>
                </c:pt>
                <c:pt idx="1">
                  <c:v>-0.49282870301589554</c:v>
                </c:pt>
                <c:pt idx="2">
                  <c:v>2.5601540616246474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6E-4A59-91E9-4402C0ABCBE4}"/>
            </c:ext>
          </c:extLst>
        </c:ser>
        <c:ser>
          <c:idx val="3"/>
          <c:order val="3"/>
          <c:tx>
            <c:strRef>
              <c:f>'p31-40 CP2 CP3'!$Q$63</c:f>
              <c:strCache>
                <c:ptCount val="1"/>
                <c:pt idx="0">
                  <c:v> 2010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CP3'!$Q$64:$Q$67</c:f>
              <c:numCache>
                <c:formatCode>0.00</c:formatCode>
                <c:ptCount val="3"/>
                <c:pt idx="0">
                  <c:v>-0.71867321867321898</c:v>
                </c:pt>
                <c:pt idx="1">
                  <c:v>-0.5198709305675564</c:v>
                </c:pt>
                <c:pt idx="2">
                  <c:v>-1.6340548340548349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6E-4A59-91E9-4402C0ABCBE4}"/>
            </c:ext>
          </c:extLst>
        </c:ser>
        <c:ser>
          <c:idx val="4"/>
          <c:order val="4"/>
          <c:tx>
            <c:strRef>
              <c:f>'p31-40 CP2 CP3'!$R$63</c:f>
              <c:strCache>
                <c:ptCount val="1"/>
                <c:pt idx="0">
                  <c:v> 2011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CP3'!$R$64:$R$67</c:f>
              <c:numCache>
                <c:formatCode>0.00</c:formatCode>
                <c:ptCount val="3"/>
                <c:pt idx="0">
                  <c:v>-1.4410994575045208</c:v>
                </c:pt>
                <c:pt idx="1">
                  <c:v>-0.44405896137332945</c:v>
                </c:pt>
                <c:pt idx="2">
                  <c:v>0.76521850899742638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6E-4A59-91E9-4402C0ABCBE4}"/>
            </c:ext>
          </c:extLst>
        </c:ser>
        <c:ser>
          <c:idx val="5"/>
          <c:order val="5"/>
          <c:tx>
            <c:strRef>
              <c:f>'p31-40 CP2 CP3'!$S$63</c:f>
              <c:strCache>
                <c:ptCount val="1"/>
                <c:pt idx="0">
                  <c:v> 2012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CP3'!$S$64:$S$67</c:f>
              <c:numCache>
                <c:formatCode>0.00</c:formatCode>
                <c:ptCount val="3"/>
                <c:pt idx="0">
                  <c:v>-1.5</c:v>
                </c:pt>
                <c:pt idx="1">
                  <c:v>9.9999999999999645E-2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C6E-4A59-91E9-4402C0ABCBE4}"/>
            </c:ext>
          </c:extLst>
        </c:ser>
        <c:ser>
          <c:idx val="6"/>
          <c:order val="6"/>
          <c:tx>
            <c:strRef>
              <c:f>'p31-40 CP2 CP3'!$T$63</c:f>
              <c:strCache>
                <c:ptCount val="1"/>
                <c:pt idx="0">
                  <c:v> 2013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CP3'!$T$64:$T$67</c:f>
              <c:numCache>
                <c:formatCode>0.00</c:formatCode>
                <c:ptCount val="3"/>
                <c:pt idx="0">
                  <c:v>-0.58696472446471759</c:v>
                </c:pt>
                <c:pt idx="1">
                  <c:v>-0.28981241610509123</c:v>
                </c:pt>
                <c:pt idx="2">
                  <c:v>2.1140964852865096E-2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6E-4A59-91E9-4402C0ABCBE4}"/>
            </c:ext>
          </c:extLst>
        </c:ser>
        <c:ser>
          <c:idx val="7"/>
          <c:order val="7"/>
          <c:tx>
            <c:strRef>
              <c:f>'p31-40 CP2 CP3'!$U$63</c:f>
              <c:strCache>
                <c:ptCount val="1"/>
                <c:pt idx="0">
                  <c:v> 2014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CP3'!$U$64:$U$67</c:f>
              <c:numCache>
                <c:formatCode>0.00</c:formatCode>
                <c:ptCount val="3"/>
                <c:pt idx="0">
                  <c:v>-0.48827849000548618</c:v>
                </c:pt>
                <c:pt idx="1">
                  <c:v>0.89760280886547328</c:v>
                </c:pt>
                <c:pt idx="2">
                  <c:v>-6.1515267875073221E-2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C6E-4A59-91E9-4402C0ABCBE4}"/>
            </c:ext>
          </c:extLst>
        </c:ser>
        <c:ser>
          <c:idx val="8"/>
          <c:order val="8"/>
          <c:tx>
            <c:strRef>
              <c:f>'p31-40 CP2 CP3'!$V$63</c:f>
              <c:strCache>
                <c:ptCount val="1"/>
                <c:pt idx="0">
                  <c:v> 2015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CP3'!$V$64:$V$67</c:f>
              <c:numCache>
                <c:formatCode>0.00</c:formatCode>
                <c:ptCount val="3"/>
                <c:pt idx="0">
                  <c:v>-6.8512990782842564E-2</c:v>
                </c:pt>
                <c:pt idx="1">
                  <c:v>0.76200861887744509</c:v>
                </c:pt>
                <c:pt idx="2">
                  <c:v>6.1297082868581043E-2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6E-4A59-91E9-4402C0ABCBE4}"/>
            </c:ext>
          </c:extLst>
        </c:ser>
        <c:ser>
          <c:idx val="9"/>
          <c:order val="9"/>
          <c:tx>
            <c:strRef>
              <c:f>'p31-40 CP2 CP3'!$W$63</c:f>
              <c:strCache>
                <c:ptCount val="1"/>
                <c:pt idx="0">
                  <c:v> 2016</c:v>
                </c:pt>
              </c:strCache>
            </c:strRef>
          </c:tx>
          <c:invertIfNegative val="0"/>
          <c:cat>
            <c:strRef>
              <c:f>'p31-40 CP2 CP3'!$M$64:$M$67</c:f>
              <c:strCache>
                <c:ptCount val="3"/>
                <c:pt idx="0">
                  <c:v>COURSE DUREE</c:v>
                </c:pt>
                <c:pt idx="1">
                  <c:v>MUSCULATION</c:v>
                </c:pt>
                <c:pt idx="2">
                  <c:v>STEP</c:v>
                </c:pt>
              </c:strCache>
            </c:strRef>
          </c:cat>
          <c:val>
            <c:numRef>
              <c:f>'p31-40 CP2 CP3'!$W$64:$W$67</c:f>
              <c:numCache>
                <c:formatCode>0.00</c:formatCode>
                <c:ptCount val="3"/>
                <c:pt idx="0">
                  <c:v>-0.52448139935944837</c:v>
                </c:pt>
                <c:pt idx="1">
                  <c:v>-0.2314645232183139</c:v>
                </c:pt>
                <c:pt idx="2">
                  <c:v>1.0020375805188522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6E-4A59-91E9-4402C0ABC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579712"/>
        <c:axId val="222972736"/>
      </c:barChart>
      <c:catAx>
        <c:axId val="222579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972736"/>
        <c:crosses val="autoZero"/>
        <c:auto val="1"/>
        <c:lblAlgn val="ctr"/>
        <c:lblOffset val="100"/>
        <c:noMultiLvlLbl val="0"/>
      </c:catAx>
      <c:valAx>
        <c:axId val="222972736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225797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dynamique2</c:name>
    <c:fmtId val="24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CP4'!$B$85:$B$86</c:f>
              <c:strCache>
                <c:ptCount val="1"/>
                <c:pt idx="0">
                  <c:v>COURSE EN DUREE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CP4'!$B$87:$B$96</c:f>
              <c:numCache>
                <c:formatCode>General</c:formatCode>
                <c:ptCount val="10"/>
                <c:pt idx="0">
                  <c:v>13.13</c:v>
                </c:pt>
                <c:pt idx="1">
                  <c:v>12.97</c:v>
                </c:pt>
                <c:pt idx="2">
                  <c:v>12.2265625</c:v>
                </c:pt>
                <c:pt idx="3">
                  <c:v>11.772727272727273</c:v>
                </c:pt>
                <c:pt idx="4">
                  <c:v>13.09367088607595</c:v>
                </c:pt>
                <c:pt idx="5">
                  <c:v>13.3</c:v>
                </c:pt>
                <c:pt idx="6">
                  <c:v>13.292370129870125</c:v>
                </c:pt>
                <c:pt idx="7">
                  <c:v>12.458508158508158</c:v>
                </c:pt>
                <c:pt idx="8">
                  <c:v>13.186984815618219</c:v>
                </c:pt>
                <c:pt idx="9">
                  <c:v>13.618383838383838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70-4F92-8E06-E4A9DDBDA160}"/>
            </c:ext>
          </c:extLst>
        </c:ser>
        <c:ser>
          <c:idx val="1"/>
          <c:order val="1"/>
          <c:tx>
            <c:strRef>
              <c:f>'p41-52 CP4'!$C$85:$C$86</c:f>
              <c:strCache>
                <c:ptCount val="1"/>
                <c:pt idx="0">
                  <c:v>MUSCULATION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CP4'!$C$87:$C$96</c:f>
              <c:numCache>
                <c:formatCode>General</c:formatCode>
                <c:ptCount val="10"/>
                <c:pt idx="0">
                  <c:v>13.47</c:v>
                </c:pt>
                <c:pt idx="1">
                  <c:v>13.1</c:v>
                </c:pt>
                <c:pt idx="2">
                  <c:v>13.009055118110236</c:v>
                </c:pt>
                <c:pt idx="3">
                  <c:v>13.45507692307692</c:v>
                </c:pt>
                <c:pt idx="4">
                  <c:v>13.056726907630525</c:v>
                </c:pt>
                <c:pt idx="5">
                  <c:v>13</c:v>
                </c:pt>
                <c:pt idx="6">
                  <c:v>13.060740251156638</c:v>
                </c:pt>
                <c:pt idx="7">
                  <c:v>13.293641618497118</c:v>
                </c:pt>
                <c:pt idx="8">
                  <c:v>13.064537087168384</c:v>
                </c:pt>
                <c:pt idx="9">
                  <c:v>13.597216157205246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70-4F92-8E06-E4A9DDBDA160}"/>
            </c:ext>
          </c:extLst>
        </c:ser>
        <c:ser>
          <c:idx val="2"/>
          <c:order val="2"/>
          <c:tx>
            <c:strRef>
              <c:f>'p41-52 CP4'!$D$85:$D$86</c:f>
              <c:strCache>
                <c:ptCount val="1"/>
                <c:pt idx="0">
                  <c:v>STEP</c:v>
                </c:pt>
              </c:strCache>
            </c:strRef>
          </c:tx>
          <c:cat>
            <c:strRef>
              <c:f>'p41-52 CP4'!$A$87:$A$96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CP4'!$D$87:$D$96</c:f>
              <c:numCache>
                <c:formatCode>General</c:formatCode>
                <c:ptCount val="10"/>
                <c:pt idx="2">
                  <c:v>10.352941176470591</c:v>
                </c:pt>
                <c:pt idx="3">
                  <c:v>14.371428571428572</c:v>
                </c:pt>
                <c:pt idx="4">
                  <c:v>11.97</c:v>
                </c:pt>
                <c:pt idx="5">
                  <c:v>12.3</c:v>
                </c:pt>
                <c:pt idx="6">
                  <c:v>12.987596899224807</c:v>
                </c:pt>
                <c:pt idx="7">
                  <c:v>12.563945578231291</c:v>
                </c:pt>
                <c:pt idx="8">
                  <c:v>12.580597014925372</c:v>
                </c:pt>
                <c:pt idx="9">
                  <c:v>12.233557046979865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70-4F92-8E06-E4A9DDBDA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  <c:min val="8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dynamique4</c:name>
    <c:fmtId val="20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CP4'!$N$101:$N$102</c:f>
              <c:strCache>
                <c:ptCount val="1"/>
                <c:pt idx="0">
                  <c:v>COURSE EN DUREE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CP4'!$N$103:$N$112</c:f>
              <c:numCache>
                <c:formatCode>General</c:formatCode>
                <c:ptCount val="10"/>
                <c:pt idx="0">
                  <c:v>171</c:v>
                </c:pt>
                <c:pt idx="1">
                  <c:v>144</c:v>
                </c:pt>
                <c:pt idx="2">
                  <c:v>128</c:v>
                </c:pt>
                <c:pt idx="3">
                  <c:v>22</c:v>
                </c:pt>
                <c:pt idx="4">
                  <c:v>159</c:v>
                </c:pt>
                <c:pt idx="5">
                  <c:v>673</c:v>
                </c:pt>
                <c:pt idx="6">
                  <c:v>622</c:v>
                </c:pt>
                <c:pt idx="7">
                  <c:v>440</c:v>
                </c:pt>
                <c:pt idx="8">
                  <c:v>465</c:v>
                </c:pt>
                <c:pt idx="9">
                  <c:v>505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B7-4141-B95B-80424F394845}"/>
            </c:ext>
          </c:extLst>
        </c:ser>
        <c:ser>
          <c:idx val="1"/>
          <c:order val="1"/>
          <c:tx>
            <c:strRef>
              <c:f>'p41-52 CP4'!$O$101:$O$102</c:f>
              <c:strCache>
                <c:ptCount val="1"/>
                <c:pt idx="0">
                  <c:v>MUSCULATION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CP4'!$O$103:$O$112</c:f>
              <c:numCache>
                <c:formatCode>General</c:formatCode>
                <c:ptCount val="10"/>
                <c:pt idx="0">
                  <c:v>237</c:v>
                </c:pt>
                <c:pt idx="1">
                  <c:v>285</c:v>
                </c:pt>
                <c:pt idx="2">
                  <c:v>256</c:v>
                </c:pt>
                <c:pt idx="3">
                  <c:v>327</c:v>
                </c:pt>
                <c:pt idx="4">
                  <c:v>999</c:v>
                </c:pt>
                <c:pt idx="5">
                  <c:v>1695</c:v>
                </c:pt>
                <c:pt idx="6">
                  <c:v>1522</c:v>
                </c:pt>
                <c:pt idx="7">
                  <c:v>1935</c:v>
                </c:pt>
                <c:pt idx="8">
                  <c:v>1871</c:v>
                </c:pt>
                <c:pt idx="9">
                  <c:v>1848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B7-4141-B95B-80424F394845}"/>
            </c:ext>
          </c:extLst>
        </c:ser>
        <c:ser>
          <c:idx val="2"/>
          <c:order val="2"/>
          <c:tx>
            <c:strRef>
              <c:f>'p41-52 CP4'!$P$101:$P$102</c:f>
              <c:strCache>
                <c:ptCount val="1"/>
                <c:pt idx="0">
                  <c:v>STEP</c:v>
                </c:pt>
              </c:strCache>
            </c:strRef>
          </c:tx>
          <c:cat>
            <c:strRef>
              <c:f>'p41-52 CP4'!$M$103:$M$112</c:f>
              <c:strCache>
                <c:ptCount val="10"/>
                <c:pt idx="0">
                  <c:v>  2007</c:v>
                </c:pt>
                <c:pt idx="1">
                  <c:v>  2008</c:v>
                </c:pt>
                <c:pt idx="2">
                  <c:v>  2009</c:v>
                </c:pt>
                <c:pt idx="3">
                  <c:v>  2010</c:v>
                </c:pt>
                <c:pt idx="4">
                  <c:v>  2011</c:v>
                </c:pt>
                <c:pt idx="5">
                  <c:v>  2012</c:v>
                </c:pt>
                <c:pt idx="6">
                  <c:v>  2013</c:v>
                </c:pt>
                <c:pt idx="7">
                  <c:v>  2014</c:v>
                </c:pt>
                <c:pt idx="8">
                  <c:v>  2015</c:v>
                </c:pt>
                <c:pt idx="9">
                  <c:v>  2016</c:v>
                </c:pt>
              </c:strCache>
            </c:strRef>
          </c:cat>
          <c:val>
            <c:numRef>
              <c:f>'p41-52 CP4'!$P$103:$P$112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18</c:v>
                </c:pt>
                <c:pt idx="3">
                  <c:v>21</c:v>
                </c:pt>
                <c:pt idx="4">
                  <c:v>121</c:v>
                </c:pt>
                <c:pt idx="5">
                  <c:v>131</c:v>
                </c:pt>
                <c:pt idx="6">
                  <c:v>132</c:v>
                </c:pt>
                <c:pt idx="7">
                  <c:v>150</c:v>
                </c:pt>
                <c:pt idx="8">
                  <c:v>204</c:v>
                </c:pt>
                <c:pt idx="9">
                  <c:v>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B7-4141-B95B-80424F3948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dynamique1</c:name>
    <c:fmtId val="18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CP4'!$B$52:$B$53</c:f>
              <c:strCache>
                <c:ptCount val="1"/>
                <c:pt idx="0">
                  <c:v>COURSE EN DUREE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CP4'!$B$54:$B$63</c:f>
              <c:numCache>
                <c:formatCode>0.00</c:formatCode>
                <c:ptCount val="10"/>
                <c:pt idx="2">
                  <c:v>12.087837837837839</c:v>
                </c:pt>
                <c:pt idx="3">
                  <c:v>11.054054054054054</c:v>
                </c:pt>
                <c:pt idx="4">
                  <c:v>11.652571428571429</c:v>
                </c:pt>
                <c:pt idx="5">
                  <c:v>11.8</c:v>
                </c:pt>
                <c:pt idx="6">
                  <c:v>12.705405405405408</c:v>
                </c:pt>
                <c:pt idx="7">
                  <c:v>12.584848484848482</c:v>
                </c:pt>
                <c:pt idx="8">
                  <c:v>12.572588832487311</c:v>
                </c:pt>
                <c:pt idx="9">
                  <c:v>13.295817490494294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0-462B-A790-7BBAA9956D80}"/>
            </c:ext>
          </c:extLst>
        </c:ser>
        <c:ser>
          <c:idx val="1"/>
          <c:order val="1"/>
          <c:tx>
            <c:strRef>
              <c:f>'p41-52 CP4'!$C$52:$C$53</c:f>
              <c:strCache>
                <c:ptCount val="1"/>
                <c:pt idx="0">
                  <c:v>MUSCULATION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CP4'!$C$54:$C$63</c:f>
              <c:numCache>
                <c:formatCode>0.00</c:formatCode>
                <c:ptCount val="10"/>
                <c:pt idx="2">
                  <c:v>12.516226415094341</c:v>
                </c:pt>
                <c:pt idx="3">
                  <c:v>12.935205992509363</c:v>
                </c:pt>
                <c:pt idx="4">
                  <c:v>12.612667946257195</c:v>
                </c:pt>
                <c:pt idx="5">
                  <c:v>13.1</c:v>
                </c:pt>
                <c:pt idx="6">
                  <c:v>12.770927835051546</c:v>
                </c:pt>
                <c:pt idx="7">
                  <c:v>12.805363128491631</c:v>
                </c:pt>
                <c:pt idx="8">
                  <c:v>12.996024096385542</c:v>
                </c:pt>
                <c:pt idx="9">
                  <c:v>13.09390243902439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0-462B-A790-7BBAA9956D80}"/>
            </c:ext>
          </c:extLst>
        </c:ser>
        <c:ser>
          <c:idx val="2"/>
          <c:order val="2"/>
          <c:tx>
            <c:strRef>
              <c:f>'p41-52 CP4'!$D$52:$D$53</c:f>
              <c:strCache>
                <c:ptCount val="1"/>
                <c:pt idx="0">
                  <c:v>STEP</c:v>
                </c:pt>
              </c:strCache>
            </c:strRef>
          </c:tx>
          <c:cat>
            <c:strRef>
              <c:f>'p41-52 CP4'!$A$54:$A$63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CP4'!$D$54:$D$63</c:f>
              <c:numCache>
                <c:formatCode>0.00</c:formatCode>
                <c:ptCount val="10"/>
                <c:pt idx="2">
                  <c:v>12.913095238095238</c:v>
                </c:pt>
                <c:pt idx="3">
                  <c:v>12.737373737373737</c:v>
                </c:pt>
                <c:pt idx="4">
                  <c:v>12.735218508997427</c:v>
                </c:pt>
                <c:pt idx="5">
                  <c:v>13.3</c:v>
                </c:pt>
                <c:pt idx="6">
                  <c:v>13.008737864077672</c:v>
                </c:pt>
                <c:pt idx="7">
                  <c:v>13.461548387096764</c:v>
                </c:pt>
                <c:pt idx="8">
                  <c:v>13.342605633802817</c:v>
                </c:pt>
                <c:pt idx="9">
                  <c:v>13.365751633986932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0-462B-A790-7BBAA9956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  <c:min val="9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[creation filière pro.xlsm]p41-52 CP4!Tableau croisé dynamique9</c:name>
    <c:fmtId val="29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</c:pivotFmt>
      <c:pivotFmt>
        <c:idx val="6"/>
        <c:marker>
          <c:symbol val="none"/>
        </c:marker>
      </c:pivotFmt>
      <c:pivotFmt>
        <c:idx val="7"/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  <c:pivotFmt>
        <c:idx val="40"/>
        <c:marker>
          <c:symbol val="none"/>
        </c:marker>
      </c:pivotFmt>
      <c:pivotFmt>
        <c:idx val="41"/>
        <c:marker>
          <c:symbol val="none"/>
        </c:marker>
      </c:pivotFmt>
      <c:pivotFmt>
        <c:idx val="42"/>
        <c:marker>
          <c:symbol val="none"/>
        </c:marker>
      </c:pivotFmt>
      <c:pivotFmt>
        <c:idx val="43"/>
        <c:marker>
          <c:symbol val="none"/>
        </c:marker>
      </c:pivotFmt>
      <c:pivotFmt>
        <c:idx val="44"/>
        <c:marker>
          <c:symbol val="none"/>
        </c:marker>
      </c:pivotFmt>
      <c:pivotFmt>
        <c:idx val="45"/>
        <c:marker>
          <c:symbol val="none"/>
        </c:marker>
      </c:pivotFmt>
      <c:pivotFmt>
        <c:idx val="46"/>
        <c:marker>
          <c:symbol val="none"/>
        </c:marker>
      </c:pivotFmt>
      <c:pivotFmt>
        <c:idx val="47"/>
        <c:marker>
          <c:symbol val="none"/>
        </c:marker>
      </c:pivotFmt>
      <c:pivotFmt>
        <c:idx val="48"/>
        <c:marker>
          <c:symbol val="none"/>
        </c:marker>
      </c:pivotFmt>
      <c:pivotFmt>
        <c:idx val="49"/>
        <c:marker>
          <c:symbol val="none"/>
        </c:marker>
      </c:pivotFmt>
      <c:pivotFmt>
        <c:idx val="50"/>
        <c:marker>
          <c:symbol val="none"/>
        </c:marker>
      </c:pivotFmt>
      <c:pivotFmt>
        <c:idx val="51"/>
        <c:marker>
          <c:symbol val="none"/>
        </c:marker>
      </c:pivotFmt>
      <c:pivotFmt>
        <c:idx val="52"/>
        <c:marker>
          <c:symbol val="none"/>
        </c:marker>
      </c:pivotFmt>
      <c:pivotFmt>
        <c:idx val="53"/>
        <c:marker>
          <c:symbol val="none"/>
        </c:marker>
      </c:pivotFmt>
      <c:pivotFmt>
        <c:idx val="54"/>
        <c:marker>
          <c:symbol val="none"/>
        </c:marker>
      </c:pivotFmt>
      <c:pivotFmt>
        <c:idx val="55"/>
        <c:marker>
          <c:symbol val="none"/>
        </c:marker>
      </c:pivotFmt>
      <c:pivotFmt>
        <c:idx val="56"/>
        <c:marker>
          <c:symbol val="none"/>
        </c:marker>
      </c:pivotFmt>
      <c:pivotFmt>
        <c:idx val="57"/>
        <c:marker>
          <c:symbol val="none"/>
        </c:marker>
      </c:pivotFmt>
      <c:pivotFmt>
        <c:idx val="58"/>
        <c:marker>
          <c:symbol val="none"/>
        </c:marker>
      </c:pivotFmt>
      <c:pivotFmt>
        <c:idx val="59"/>
        <c:marker>
          <c:symbol val="none"/>
        </c:marker>
      </c:pivotFmt>
      <c:pivotFmt>
        <c:idx val="60"/>
        <c:marker>
          <c:symbol val="none"/>
        </c:marker>
      </c:pivotFmt>
      <c:pivotFmt>
        <c:idx val="61"/>
        <c:marker>
          <c:symbol val="none"/>
        </c:marker>
      </c:pivotFmt>
      <c:pivotFmt>
        <c:idx val="62"/>
        <c:marker>
          <c:symbol val="none"/>
        </c:marker>
      </c:pivotFmt>
      <c:pivotFmt>
        <c:idx val="63"/>
        <c:marker>
          <c:symbol val="none"/>
        </c:marker>
      </c:pivotFmt>
      <c:pivotFmt>
        <c:idx val="64"/>
        <c:marker>
          <c:symbol val="none"/>
        </c:marker>
      </c:pivotFmt>
      <c:pivotFmt>
        <c:idx val="65"/>
        <c:marker>
          <c:symbol val="none"/>
        </c:marker>
      </c:pivotFmt>
      <c:pivotFmt>
        <c:idx val="66"/>
        <c:marker>
          <c:symbol val="none"/>
        </c:marker>
      </c:pivotFmt>
      <c:pivotFmt>
        <c:idx val="67"/>
        <c:marker>
          <c:symbol val="none"/>
        </c:marker>
      </c:pivotFmt>
      <c:pivotFmt>
        <c:idx val="68"/>
        <c:marker>
          <c:symbol val="none"/>
        </c:marker>
      </c:pivotFmt>
      <c:pivotFmt>
        <c:idx val="69"/>
        <c:marker>
          <c:symbol val="none"/>
        </c:marker>
      </c:pivotFmt>
      <c:pivotFmt>
        <c:idx val="70"/>
        <c:marker>
          <c:symbol val="none"/>
        </c:marker>
      </c:pivotFmt>
      <c:pivotFmt>
        <c:idx val="71"/>
        <c:marker>
          <c:symbol val="none"/>
        </c:marker>
      </c:pivotFmt>
      <c:pivotFmt>
        <c:idx val="72"/>
        <c:marker>
          <c:symbol val="none"/>
        </c:marker>
      </c:pivotFmt>
      <c:pivotFmt>
        <c:idx val="73"/>
        <c:marker>
          <c:symbol val="none"/>
        </c:marker>
      </c:pivotFmt>
      <c:pivotFmt>
        <c:idx val="74"/>
        <c:marker>
          <c:symbol val="none"/>
        </c:marker>
      </c:pivotFmt>
      <c:pivotFmt>
        <c:idx val="75"/>
        <c:marker>
          <c:symbol val="none"/>
        </c:marker>
      </c:pivotFmt>
      <c:pivotFmt>
        <c:idx val="76"/>
        <c:marker>
          <c:symbol val="none"/>
        </c:marker>
      </c:pivotFmt>
      <c:pivotFmt>
        <c:idx val="77"/>
        <c:marker>
          <c:symbol val="none"/>
        </c:marker>
      </c:pivotFmt>
      <c:pivotFmt>
        <c:idx val="78"/>
        <c:marker>
          <c:symbol val="none"/>
        </c:marker>
      </c:pivotFmt>
      <c:pivotFmt>
        <c:idx val="79"/>
        <c:marker>
          <c:symbol val="none"/>
        </c:marker>
      </c:pivotFmt>
      <c:pivotFmt>
        <c:idx val="80"/>
        <c:marker>
          <c:symbol val="none"/>
        </c:marker>
      </c:pivotFmt>
      <c:pivotFmt>
        <c:idx val="81"/>
        <c:marker>
          <c:symbol val="none"/>
        </c:marker>
      </c:pivotFmt>
      <c:pivotFmt>
        <c:idx val="82"/>
        <c:marker>
          <c:symbol val="none"/>
        </c:marker>
      </c:pivotFmt>
      <c:pivotFmt>
        <c:idx val="83"/>
        <c:marker>
          <c:symbol val="none"/>
        </c:marker>
      </c:pivotFmt>
      <c:pivotFmt>
        <c:idx val="84"/>
        <c:marker>
          <c:symbol val="none"/>
        </c:marker>
      </c:pivotFmt>
      <c:pivotFmt>
        <c:idx val="85"/>
        <c:marker>
          <c:symbol val="none"/>
        </c:marker>
      </c:pivotFmt>
      <c:pivotFmt>
        <c:idx val="86"/>
        <c:marker>
          <c:symbol val="none"/>
        </c:marker>
      </c:pivotFmt>
      <c:pivotFmt>
        <c:idx val="87"/>
        <c:marker>
          <c:symbol val="none"/>
        </c:marker>
      </c:pivotFmt>
      <c:pivotFmt>
        <c:idx val="88"/>
        <c:marker>
          <c:symbol val="none"/>
        </c:marker>
      </c:pivotFmt>
      <c:pivotFmt>
        <c:idx val="89"/>
        <c:marker>
          <c:symbol val="none"/>
        </c:marker>
      </c:pivotFmt>
      <c:pivotFmt>
        <c:idx val="90"/>
        <c:marker>
          <c:symbol val="none"/>
        </c:marker>
      </c:pivotFmt>
      <c:pivotFmt>
        <c:idx val="91"/>
        <c:marker>
          <c:symbol val="none"/>
        </c:marker>
      </c:pivotFmt>
      <c:pivotFmt>
        <c:idx val="92"/>
        <c:marker>
          <c:symbol val="none"/>
        </c:marker>
      </c:pivotFmt>
      <c:pivotFmt>
        <c:idx val="93"/>
        <c:marker>
          <c:symbol val="none"/>
        </c:marker>
      </c:pivotFmt>
      <c:pivotFmt>
        <c:idx val="94"/>
        <c:marker>
          <c:symbol val="none"/>
        </c:marker>
      </c:pivotFmt>
      <c:pivotFmt>
        <c:idx val="95"/>
        <c:marker>
          <c:symbol val="none"/>
        </c:marker>
      </c:pivotFmt>
      <c:pivotFmt>
        <c:idx val="96"/>
        <c:marker>
          <c:symbol val="none"/>
        </c:marker>
      </c:pivotFmt>
      <c:pivotFmt>
        <c:idx val="97"/>
        <c:marker>
          <c:symbol val="none"/>
        </c:marker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</c:pivotFmt>
      <c:pivotFmt>
        <c:idx val="106"/>
      </c:pivotFmt>
      <c:pivotFmt>
        <c:idx val="107"/>
      </c:pivotFmt>
      <c:pivotFmt>
        <c:idx val="108"/>
      </c:pivotFmt>
      <c:pivotFmt>
        <c:idx val="109"/>
      </c:pivotFmt>
      <c:pivotFmt>
        <c:idx val="110"/>
      </c:pivotFmt>
      <c:pivotFmt>
        <c:idx val="111"/>
      </c:pivotFmt>
      <c:pivotFmt>
        <c:idx val="112"/>
      </c:pivotFmt>
      <c:pivotFmt>
        <c:idx val="113"/>
      </c:pivotFmt>
      <c:pivotFmt>
        <c:idx val="114"/>
      </c:pivotFmt>
      <c:pivotFmt>
        <c:idx val="115"/>
      </c:pivotFmt>
      <c:pivotFmt>
        <c:idx val="116"/>
      </c:pivotFmt>
      <c:pivotFmt>
        <c:idx val="117"/>
      </c:pivotFmt>
      <c:pivotFmt>
        <c:idx val="118"/>
      </c:pivotFmt>
      <c:pivotFmt>
        <c:idx val="119"/>
      </c:pivotFmt>
      <c:pivotFmt>
        <c:idx val="120"/>
      </c:pivotFmt>
      <c:pivotFmt>
        <c:idx val="121"/>
      </c:pivotFmt>
      <c:pivotFmt>
        <c:idx val="122"/>
      </c:pivotFmt>
      <c:pivotFmt>
        <c:idx val="123"/>
      </c:pivotFmt>
      <c:pivotFmt>
        <c:idx val="124"/>
      </c:pivotFmt>
      <c:pivotFmt>
        <c:idx val="125"/>
      </c:pivotFmt>
      <c:pivotFmt>
        <c:idx val="126"/>
      </c:pivotFmt>
      <c:pivotFmt>
        <c:idx val="127"/>
      </c:pivotFmt>
      <c:pivotFmt>
        <c:idx val="128"/>
      </c:pivotFmt>
      <c:pivotFmt>
        <c:idx val="129"/>
      </c:pivotFmt>
      <c:pivotFmt>
        <c:idx val="130"/>
      </c:pivotFmt>
      <c:pivotFmt>
        <c:idx val="131"/>
      </c:pivotFmt>
      <c:pivotFmt>
        <c:idx val="132"/>
      </c:pivotFmt>
      <c:pivotFmt>
        <c:idx val="133"/>
      </c:pivotFmt>
      <c:pivotFmt>
        <c:idx val="134"/>
      </c:pivotFmt>
      <c:pivotFmt>
        <c:idx val="135"/>
      </c:pivotFmt>
      <c:pivotFmt>
        <c:idx val="136"/>
      </c:pivotFmt>
      <c:pivotFmt>
        <c:idx val="137"/>
      </c:pivotFmt>
      <c:pivotFmt>
        <c:idx val="138"/>
      </c:pivotFmt>
      <c:pivotFmt>
        <c:idx val="139"/>
      </c:pivotFmt>
      <c:pivotFmt>
        <c:idx val="140"/>
      </c:pivotFmt>
      <c:pivotFmt>
        <c:idx val="141"/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'p41-52 CP4'!$N$66:$N$67</c:f>
              <c:strCache>
                <c:ptCount val="1"/>
                <c:pt idx="0">
                  <c:v>COURSE EN DUREE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CP4'!$N$68:$N$77</c:f>
              <c:numCache>
                <c:formatCode>General</c:formatCode>
                <c:ptCount val="10"/>
                <c:pt idx="0">
                  <c:v>38</c:v>
                </c:pt>
                <c:pt idx="1">
                  <c:v>51</c:v>
                </c:pt>
                <c:pt idx="2">
                  <c:v>74</c:v>
                </c:pt>
                <c:pt idx="3">
                  <c:v>37</c:v>
                </c:pt>
                <c:pt idx="4">
                  <c:v>177</c:v>
                </c:pt>
                <c:pt idx="5">
                  <c:v>95</c:v>
                </c:pt>
                <c:pt idx="6">
                  <c:v>230</c:v>
                </c:pt>
                <c:pt idx="7">
                  <c:v>248</c:v>
                </c:pt>
                <c:pt idx="8">
                  <c:v>201</c:v>
                </c:pt>
                <c:pt idx="9">
                  <c:v>268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79-4B3B-BD55-7C88F929364F}"/>
            </c:ext>
          </c:extLst>
        </c:ser>
        <c:ser>
          <c:idx val="1"/>
          <c:order val="1"/>
          <c:tx>
            <c:strRef>
              <c:f>'p41-52 CP4'!$O$66:$O$67</c:f>
              <c:strCache>
                <c:ptCount val="1"/>
                <c:pt idx="0">
                  <c:v>MUSCULATION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CP4'!$O$68:$O$77</c:f>
              <c:numCache>
                <c:formatCode>General</c:formatCode>
                <c:ptCount val="10"/>
                <c:pt idx="0">
                  <c:v>136</c:v>
                </c:pt>
                <c:pt idx="1">
                  <c:v>208</c:v>
                </c:pt>
                <c:pt idx="2">
                  <c:v>268</c:v>
                </c:pt>
                <c:pt idx="3">
                  <c:v>267</c:v>
                </c:pt>
                <c:pt idx="4">
                  <c:v>529</c:v>
                </c:pt>
                <c:pt idx="5">
                  <c:v>669</c:v>
                </c:pt>
                <c:pt idx="6">
                  <c:v>492</c:v>
                </c:pt>
                <c:pt idx="7">
                  <c:v>913</c:v>
                </c:pt>
                <c:pt idx="8">
                  <c:v>834</c:v>
                </c:pt>
                <c:pt idx="9">
                  <c:v>835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79-4B3B-BD55-7C88F929364F}"/>
            </c:ext>
          </c:extLst>
        </c:ser>
        <c:ser>
          <c:idx val="2"/>
          <c:order val="2"/>
          <c:tx>
            <c:strRef>
              <c:f>'p41-52 CP4'!$P$66:$P$67</c:f>
              <c:strCache>
                <c:ptCount val="1"/>
                <c:pt idx="0">
                  <c:v>STEP</c:v>
                </c:pt>
              </c:strCache>
            </c:strRef>
          </c:tx>
          <c:cat>
            <c:strRef>
              <c:f>'p41-52 CP4'!$M$68:$M$77</c:f>
              <c:strCache>
                <c:ptCount val="10"/>
                <c:pt idx="0">
                  <c:v> 2007</c:v>
                </c:pt>
                <c:pt idx="1">
                  <c:v> 2008</c:v>
                </c:pt>
                <c:pt idx="2">
                  <c:v> 2009</c:v>
                </c:pt>
                <c:pt idx="3">
                  <c:v> 2010</c:v>
                </c:pt>
                <c:pt idx="4">
                  <c:v> 2011</c:v>
                </c:pt>
                <c:pt idx="5">
                  <c:v> 2012</c:v>
                </c:pt>
                <c:pt idx="6">
                  <c:v> 2013</c:v>
                </c:pt>
                <c:pt idx="7">
                  <c:v> 2014</c:v>
                </c:pt>
                <c:pt idx="8">
                  <c:v> 2015</c:v>
                </c:pt>
                <c:pt idx="9">
                  <c:v> 2016</c:v>
                </c:pt>
              </c:strCache>
            </c:strRef>
          </c:cat>
          <c:val>
            <c:numRef>
              <c:f>'p41-52 CP4'!$P$68:$P$77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93</c:v>
                </c:pt>
                <c:pt idx="3">
                  <c:v>99</c:v>
                </c:pt>
                <c:pt idx="4">
                  <c:v>397</c:v>
                </c:pt>
                <c:pt idx="5">
                  <c:v>429</c:v>
                </c:pt>
                <c:pt idx="6">
                  <c:v>525</c:v>
                </c:pt>
                <c:pt idx="7">
                  <c:v>791</c:v>
                </c:pt>
                <c:pt idx="8">
                  <c:v>868</c:v>
                </c:pt>
                <c:pt idx="9">
                  <c:v>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79-4B3B-BD55-7C88F9293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261440"/>
        <c:axId val="222299840"/>
      </c:lineChart>
      <c:catAx>
        <c:axId val="219261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299840"/>
        <c:crosses val="autoZero"/>
        <c:auto val="1"/>
        <c:lblAlgn val="ctr"/>
        <c:lblOffset val="100"/>
        <c:noMultiLvlLbl val="0"/>
      </c:catAx>
      <c:valAx>
        <c:axId val="2222998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926144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ysClr val="window" lastClr="FFFFFF">
        <a:lumMod val="95000"/>
      </a:sysClr>
    </a:solidFill>
  </c:sp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Evolution des épreuves adaptées</a:t>
            </a:r>
            <a:r>
              <a:rPr lang="fr-FR" sz="10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Baccalauréat Professionnel Académie Orléans-Tours</a:t>
            </a:r>
          </a:p>
        </c:rich>
      </c:tx>
      <c:layout>
        <c:manualLayout>
          <c:xMode val="edge"/>
          <c:yMode val="edge"/>
          <c:x val="0.1271956790525148"/>
          <c:y val="1.069519016806046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34066506149541"/>
          <c:y val="0.10009827784981212"/>
          <c:w val="0.84238936248671392"/>
          <c:h val="0.69497879067996993"/>
        </c:manualLayout>
      </c:layout>
      <c:lineChart>
        <c:grouping val="standard"/>
        <c:varyColors val="0"/>
        <c:ser>
          <c:idx val="0"/>
          <c:order val="0"/>
          <c:tx>
            <c:v>Contrôle Adapté Garçons</c:v>
          </c:tx>
          <c:spPr>
            <a:ln>
              <a:solidFill>
                <a:srgbClr val="0000FF"/>
              </a:solidFill>
            </a:ln>
          </c:spPr>
          <c:marker>
            <c:symbol val="square"/>
            <c:size val="7"/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</c:marker>
          <c:dLbls>
            <c:spPr>
              <a:solidFill>
                <a:srgbClr val="00FFFF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ADAPTEES'!$S$3,'EPREUVES ADAPTEES'!$U$3,'EPREUVES ADAPTEES'!$W$3,'EPREUVES ADAPTEES'!$Y$3,'EPREUVES ADAPTEES'!$AA$3)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('EPREUVES ADAPTEES'!$S$8,'EPREUVES ADAPTEES'!$U$8,'EPREUVES ADAPTEES'!$W$8,'EPREUVES ADAPTEES'!$Y$8,'EPREUVES ADAPTEES'!$AA$8)</c:f>
              <c:numCache>
                <c:formatCode>0.00%</c:formatCode>
                <c:ptCount val="5"/>
                <c:pt idx="0">
                  <c:v>2.6588673225206059E-4</c:v>
                </c:pt>
                <c:pt idx="1">
                  <c:v>6.5316786414108417E-4</c:v>
                </c:pt>
                <c:pt idx="2">
                  <c:v>9.4428706326723296E-4</c:v>
                </c:pt>
                <c:pt idx="3">
                  <c:v>2.989536621823617E-4</c:v>
                </c:pt>
                <c:pt idx="4">
                  <c:v>3.0395136778115498E-4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D1-4312-8072-0ABAD75F1F03}"/>
            </c:ext>
          </c:extLst>
        </c:ser>
        <c:ser>
          <c:idx val="1"/>
          <c:order val="1"/>
          <c:tx>
            <c:v>Contrôle Adapté Filles</c:v>
          </c:tx>
          <c:spPr>
            <a:ln>
              <a:solidFill>
                <a:srgbClr val="FF33CC"/>
              </a:solidFill>
            </a:ln>
          </c:spPr>
          <c:marker>
            <c:symbol val="diamond"/>
            <c:size val="10"/>
            <c:spPr>
              <a:solidFill>
                <a:srgbClr val="990099"/>
              </a:solidFill>
              <a:ln>
                <a:solidFill>
                  <a:srgbClr val="000000"/>
                </a:solidFill>
              </a:ln>
            </c:spPr>
          </c:marker>
          <c:dLbls>
            <c:dLbl>
              <c:idx val="6"/>
              <c:layout>
                <c:manualLayout>
                  <c:x val="-3.2088154269972455E-2"/>
                  <c:y val="-7.0410001939731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D1-4312-8072-0ABAD75F1F03}"/>
                </c:ext>
              </c:extLst>
            </c:dLbl>
            <c:spPr>
              <a:solidFill>
                <a:srgbClr val="FFCCFF"/>
              </a:solidFill>
              <a:ln>
                <a:solidFill>
                  <a:srgbClr val="990099"/>
                </a:solidFill>
              </a:ln>
            </c:spPr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fr-F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('EPREUVES ADAPTEES'!$S$3,'EPREUVES ADAPTEES'!$U$3,'EPREUVES ADAPTEES'!$W$3,'EPREUVES ADAPTEES'!$Y$3,'EPREUVES ADAPTEES'!$AA$3)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('EPREUVES ADAPTEES'!$S$9,'EPREUVES ADAPTEES'!$U$9,'EPREUVES ADAPTEES'!$W$9,'EPREUVES ADAPTEES'!$Y$9,'EPREUVES ADAPTEES'!$AA$9)</c:f>
              <c:numCache>
                <c:formatCode>0.00%</c:formatCode>
                <c:ptCount val="5"/>
                <c:pt idx="0">
                  <c:v>1.5980823012385138E-3</c:v>
                </c:pt>
                <c:pt idx="1">
                  <c:v>2.0502306509482321E-3</c:v>
                </c:pt>
                <c:pt idx="2">
                  <c:v>1.8308311973636001E-3</c:v>
                </c:pt>
                <c:pt idx="3" formatCode="0%">
                  <c:v>0</c:v>
                </c:pt>
                <c:pt idx="4">
                  <c:v>3.7216226274655698E-4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D1-4312-8072-0ABAD75F1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436160"/>
        <c:axId val="216569472"/>
      </c:lineChart>
      <c:catAx>
        <c:axId val="21743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16569472"/>
        <c:crosses val="autoZero"/>
        <c:auto val="1"/>
        <c:lblAlgn val="ctr"/>
        <c:lblOffset val="100"/>
        <c:noMultiLvlLbl val="0"/>
      </c:catAx>
      <c:valAx>
        <c:axId val="216569472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0.00%" sourceLinked="1"/>
        <c:majorTickMark val="none"/>
        <c:minorTickMark val="none"/>
        <c:tickLblPos val="nextTo"/>
        <c:spPr>
          <a:solidFill>
            <a:srgbClr val="FFFFFF"/>
          </a:solidFill>
          <a:ln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pPr>
            <a:endParaRPr lang="fr-FR"/>
          </a:p>
        </c:txPr>
        <c:crossAx val="217436160"/>
        <c:crosses val="autoZero"/>
        <c:crossBetween val="between"/>
      </c:valAx>
      <c:spPr>
        <a:solidFill>
          <a:srgbClr val="FFFFFF"/>
        </a:solidFill>
        <a:ln>
          <a:solidFill>
            <a:srgbClr val="000000"/>
          </a:solidFill>
        </a:ln>
      </c:spPr>
    </c:plotArea>
    <c:legend>
      <c:legendPos val="r"/>
      <c:layout>
        <c:manualLayout>
          <c:xMode val="edge"/>
          <c:yMode val="edge"/>
          <c:x val="2.1090909090909091E-2"/>
          <c:y val="0.8864692931546011"/>
          <c:w val="0.94805509641873575"/>
          <c:h val="7.5457514129019923E-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>
              <a:solidFill>
                <a:srgbClr val="000000"/>
              </a:solidFill>
              <a:latin typeface="Arial" pitchFamily="34" charset="0"/>
              <a:cs typeface="Arial" pitchFamily="34" charset="0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</c:sp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18</c:v>
          </c:tx>
          <c:spPr>
            <a:solidFill>
              <a:srgbClr val="7030A0"/>
            </a:solidFill>
          </c:spPr>
          <c:invertIfNegative val="0"/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16-428E-A334-C3FCFF05CC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800" b="1"/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ETAB'!$J$7:$J$20</c:f>
                <c:numCache>
                  <c:formatCode>General</c:formatCode>
                  <c:ptCount val="14"/>
                  <c:pt idx="0">
                    <c:v>3.6130095225334453</c:v>
                  </c:pt>
                  <c:pt idx="1">
                    <c:v>2.3447253717579635</c:v>
                  </c:pt>
                  <c:pt idx="2">
                    <c:v>2.8221595584532935</c:v>
                  </c:pt>
                  <c:pt idx="3">
                    <c:v>3.1377533975693375</c:v>
                  </c:pt>
                  <c:pt idx="4">
                    <c:v>2.7790120714524544</c:v>
                  </c:pt>
                  <c:pt idx="5">
                    <c:v>3.9236051423624332</c:v>
                  </c:pt>
                  <c:pt idx="6">
                    <c:v>2.9692869668267776</c:v>
                  </c:pt>
                  <c:pt idx="7">
                    <c:v>2.851168520417231</c:v>
                  </c:pt>
                  <c:pt idx="8">
                    <c:v>3.9864585601573546</c:v>
                  </c:pt>
                  <c:pt idx="9">
                    <c:v>2.2766153409103436</c:v>
                  </c:pt>
                  <c:pt idx="10">
                    <c:v>1.3226613726029666</c:v>
                  </c:pt>
                  <c:pt idx="11">
                    <c:v>0</c:v>
                  </c:pt>
                  <c:pt idx="12">
                    <c:v>3.5306909722206297</c:v>
                  </c:pt>
                  <c:pt idx="13">
                    <c:v>2.2362387817245475</c:v>
                  </c:pt>
                </c:numCache>
              </c:numRef>
            </c:plus>
            <c:minus>
              <c:numRef>
                <c:f>'DONNEES ETAB'!$J$7:$J$20</c:f>
                <c:numCache>
                  <c:formatCode>General</c:formatCode>
                  <c:ptCount val="14"/>
                  <c:pt idx="0">
                    <c:v>3.6130095225334453</c:v>
                  </c:pt>
                  <c:pt idx="1">
                    <c:v>2.3447253717579635</c:v>
                  </c:pt>
                  <c:pt idx="2">
                    <c:v>2.8221595584532935</c:v>
                  </c:pt>
                  <c:pt idx="3">
                    <c:v>3.1377533975693375</c:v>
                  </c:pt>
                  <c:pt idx="4">
                    <c:v>2.7790120714524544</c:v>
                  </c:pt>
                  <c:pt idx="5">
                    <c:v>3.9236051423624332</c:v>
                  </c:pt>
                  <c:pt idx="6">
                    <c:v>2.9692869668267776</c:v>
                  </c:pt>
                  <c:pt idx="7">
                    <c:v>2.851168520417231</c:v>
                  </c:pt>
                  <c:pt idx="8">
                    <c:v>3.9864585601573546</c:v>
                  </c:pt>
                  <c:pt idx="9">
                    <c:v>2.2766153409103436</c:v>
                  </c:pt>
                  <c:pt idx="10">
                    <c:v>1.3226613726029666</c:v>
                  </c:pt>
                  <c:pt idx="11">
                    <c:v>0</c:v>
                  </c:pt>
                  <c:pt idx="12">
                    <c:v>3.5306909722206297</c:v>
                  </c:pt>
                  <c:pt idx="13">
                    <c:v>2.2362387817245475</c:v>
                  </c:pt>
                </c:numCache>
              </c:numRef>
            </c:minus>
          </c:errBars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LPO ST JB DE LA SAL</c:v>
                </c:pt>
                <c:pt idx="9">
                  <c:v>LPP ST JOSEPH 18</c:v>
                </c:pt>
                <c:pt idx="10">
                  <c:v>CFA INTERPRO BOURGES</c:v>
                </c:pt>
                <c:pt idx="11">
                  <c:v>GRETA DU CHER</c:v>
                </c:pt>
                <c:pt idx="12">
                  <c:v>LP VAUVERT</c:v>
                </c:pt>
                <c:pt idx="13">
                  <c:v>CFAI ANT BOURGES</c:v>
                </c:pt>
              </c:strCache>
            </c:strRef>
          </c:cat>
          <c:val>
            <c:numRef>
              <c:f>'DONNEES ETAB'!$I$7:$I$20</c:f>
              <c:numCache>
                <c:formatCode>0.00</c:formatCode>
                <c:ptCount val="14"/>
                <c:pt idx="0">
                  <c:v>12.984090909090908</c:v>
                </c:pt>
                <c:pt idx="1">
                  <c:v>15.825000000000001</c:v>
                </c:pt>
                <c:pt idx="2">
                  <c:v>13.372781065088757</c:v>
                </c:pt>
                <c:pt idx="3">
                  <c:v>12.641025641025641</c:v>
                </c:pt>
                <c:pt idx="4">
                  <c:v>13.74074074074074</c:v>
                </c:pt>
                <c:pt idx="5">
                  <c:v>13.641013824884791</c:v>
                </c:pt>
                <c:pt idx="6">
                  <c:v>13.47173913043479</c:v>
                </c:pt>
                <c:pt idx="7">
                  <c:v>13.462499999999999</c:v>
                </c:pt>
                <c:pt idx="8">
                  <c:v>13.1</c:v>
                </c:pt>
                <c:pt idx="9">
                  <c:v>14.107272727272726</c:v>
                </c:pt>
                <c:pt idx="10">
                  <c:v>13.523809523809524</c:v>
                </c:pt>
                <c:pt idx="11">
                  <c:v>0</c:v>
                </c:pt>
                <c:pt idx="12">
                  <c:v>13.582524271844663</c:v>
                </c:pt>
                <c:pt idx="13">
                  <c:v>14.208333333333334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16-428E-A334-C3FCFF05CC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-2130899896"/>
        <c:axId val="-2130910328"/>
      </c:barChart>
      <c:lineChart>
        <c:grouping val="standard"/>
        <c:varyColors val="0"/>
        <c:ser>
          <c:idx val="1"/>
          <c:order val="1"/>
          <c:tx>
            <c:v>Moyenne Dept 18 : 13,56</c:v>
          </c:tx>
          <c:marker>
            <c:symbol val="none"/>
          </c:marker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LPO ST JB DE LA SAL</c:v>
                </c:pt>
                <c:pt idx="9">
                  <c:v>LPP ST JOSEPH 18</c:v>
                </c:pt>
                <c:pt idx="10">
                  <c:v>CFA INTERPRO BOURGES</c:v>
                </c:pt>
                <c:pt idx="11">
                  <c:v>GRETA DU CHER</c:v>
                </c:pt>
                <c:pt idx="12">
                  <c:v>LP VAUVERT</c:v>
                </c:pt>
                <c:pt idx="13">
                  <c:v>CFAI ANT BOURGES</c:v>
                </c:pt>
              </c:strCache>
            </c:strRef>
          </c:cat>
          <c:val>
            <c:numRef>
              <c:f>'DONNEES ETAB'!$K$7:$K$20</c:f>
              <c:numCache>
                <c:formatCode>0.00</c:formatCode>
                <c:ptCount val="14"/>
                <c:pt idx="0">
                  <c:v>13.556544502617808</c:v>
                </c:pt>
                <c:pt idx="1">
                  <c:v>13.556544502617808</c:v>
                </c:pt>
                <c:pt idx="2">
                  <c:v>13.556544502617808</c:v>
                </c:pt>
                <c:pt idx="3">
                  <c:v>13.556544502617808</c:v>
                </c:pt>
                <c:pt idx="4">
                  <c:v>13.556544502617808</c:v>
                </c:pt>
                <c:pt idx="5">
                  <c:v>13.556544502617808</c:v>
                </c:pt>
                <c:pt idx="6">
                  <c:v>13.556544502617808</c:v>
                </c:pt>
                <c:pt idx="7">
                  <c:v>13.556544502617808</c:v>
                </c:pt>
                <c:pt idx="8">
                  <c:v>13.556544502617808</c:v>
                </c:pt>
                <c:pt idx="9">
                  <c:v>13.556544502617808</c:v>
                </c:pt>
                <c:pt idx="10">
                  <c:v>13.556544502617808</c:v>
                </c:pt>
                <c:pt idx="11">
                  <c:v>13.556544502617808</c:v>
                </c:pt>
                <c:pt idx="12">
                  <c:v>13.556544502617808</c:v>
                </c:pt>
                <c:pt idx="13">
                  <c:v>13.556544502617808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16-428E-A334-C3FCFF05CC13}"/>
            </c:ext>
          </c:extLst>
        </c:ser>
        <c:ser>
          <c:idx val="2"/>
          <c:order val="2"/>
          <c:tx>
            <c:v>Moyenne Acad : 13,10</c:v>
          </c:tx>
          <c:marker>
            <c:symbol val="none"/>
          </c:marker>
          <c:cat>
            <c:strRef>
              <c:f>'DONNEES ETAB'!$G$7:$G$20</c:f>
              <c:strCache>
                <c:ptCount val="14"/>
                <c:pt idx="0">
                  <c:v>LPO P-E MARTIN</c:v>
                </c:pt>
                <c:pt idx="1">
                  <c:v>LP JEAN DE BERRY</c:v>
                </c:pt>
                <c:pt idx="2">
                  <c:v>LP JEAN MERMOZ</c:v>
                </c:pt>
                <c:pt idx="3">
                  <c:v>LP JEAN GUEHENNO</c:v>
                </c:pt>
                <c:pt idx="4">
                  <c:v>LP JEAN MOULIN</c:v>
                </c:pt>
                <c:pt idx="5">
                  <c:v>LPO EDOUARD VAILLANT</c:v>
                </c:pt>
                <c:pt idx="6">
                  <c:v>LPO HENRI BRISSON</c:v>
                </c:pt>
                <c:pt idx="7">
                  <c:v>LP JACQUES COEUR</c:v>
                </c:pt>
                <c:pt idx="8">
                  <c:v>LPO ST JB DE LA SAL</c:v>
                </c:pt>
                <c:pt idx="9">
                  <c:v>LPP ST JOSEPH 18</c:v>
                </c:pt>
                <c:pt idx="10">
                  <c:v>CFA INTERPRO BOURGES</c:v>
                </c:pt>
                <c:pt idx="11">
                  <c:v>GRETA DU CHER</c:v>
                </c:pt>
                <c:pt idx="12">
                  <c:v>LP VAUVERT</c:v>
                </c:pt>
                <c:pt idx="13">
                  <c:v>CFAI ANT BOURGES</c:v>
                </c:pt>
              </c:strCache>
            </c:strRef>
          </c:cat>
          <c:val>
            <c:numRef>
              <c:f>'DONNEES ETAB'!$M$7:$M$20</c:f>
              <c:numCache>
                <c:formatCode>0.00</c:formatCode>
                <c:ptCount val="14"/>
                <c:pt idx="0">
                  <c:v>13.100676889900596</c:v>
                </c:pt>
                <c:pt idx="1">
                  <c:v>13.100676889900596</c:v>
                </c:pt>
                <c:pt idx="2">
                  <c:v>13.100676889900596</c:v>
                </c:pt>
                <c:pt idx="3">
                  <c:v>13.100676889900596</c:v>
                </c:pt>
                <c:pt idx="4">
                  <c:v>13.100676889900596</c:v>
                </c:pt>
                <c:pt idx="5">
                  <c:v>13.100676889900596</c:v>
                </c:pt>
                <c:pt idx="6">
                  <c:v>13.100676889900596</c:v>
                </c:pt>
                <c:pt idx="7">
                  <c:v>13.100676889900596</c:v>
                </c:pt>
                <c:pt idx="8">
                  <c:v>13.100676889900596</c:v>
                </c:pt>
                <c:pt idx="9">
                  <c:v>13.100676889900596</c:v>
                </c:pt>
                <c:pt idx="10">
                  <c:v>13.100676889900596</c:v>
                </c:pt>
                <c:pt idx="11">
                  <c:v>13.100676889900596</c:v>
                </c:pt>
                <c:pt idx="12">
                  <c:v>13.100676889900596</c:v>
                </c:pt>
                <c:pt idx="13">
                  <c:v>13.100676889900596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16-428E-A334-C3FCFF05CC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0899896"/>
        <c:axId val="-2130910328"/>
      </c:lineChart>
      <c:catAx>
        <c:axId val="-2130899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fr-FR"/>
          </a:p>
        </c:txPr>
        <c:crossAx val="-2130910328"/>
        <c:crosses val="autoZero"/>
        <c:auto val="1"/>
        <c:lblAlgn val="ctr"/>
        <c:lblOffset val="100"/>
        <c:noMultiLvlLbl val="0"/>
      </c:catAx>
      <c:valAx>
        <c:axId val="-2130910328"/>
        <c:scaling>
          <c:orientation val="minMax"/>
          <c:max val="20"/>
          <c:min val="4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-2130899896"/>
        <c:crosses val="autoZero"/>
        <c:crossBetween val="between"/>
      </c:val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28</c:v>
          </c:tx>
          <c:spPr>
            <a:gradFill rotWithShape="1">
              <a:gsLst>
                <a:gs pos="0">
                  <a:schemeClr val="accent1">
                    <a:shade val="65000"/>
                    <a:shade val="51000"/>
                    <a:satMod val="130000"/>
                  </a:schemeClr>
                </a:gs>
                <a:gs pos="80000">
                  <a:schemeClr val="accent1">
                    <a:shade val="65000"/>
                    <a:shade val="93000"/>
                    <a:satMod val="130000"/>
                  </a:schemeClr>
                </a:gs>
                <a:gs pos="100000">
                  <a:schemeClr val="accent1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8F-48A8-A1A8-54107A684AA4}"/>
                </c:ext>
              </c:extLst>
            </c:dLbl>
            <c:dLbl>
              <c:idx val="11"/>
              <c:layout>
                <c:manualLayout>
                  <c:x val="1.38888888888889E-3"/>
                  <c:y val="0.35752153713517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47-46A3-833B-FC4C935B23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ETAB'!$J$21:$J$37</c:f>
                <c:numCache>
                  <c:formatCode>General</c:formatCode>
                  <c:ptCount val="17"/>
                  <c:pt idx="0">
                    <c:v>3.569000363593581</c:v>
                  </c:pt>
                  <c:pt idx="1">
                    <c:v>3.0519375591603719</c:v>
                  </c:pt>
                  <c:pt idx="2">
                    <c:v>3.923454950328146</c:v>
                  </c:pt>
                  <c:pt idx="3">
                    <c:v>3.3073834348598261</c:v>
                  </c:pt>
                  <c:pt idx="4">
                    <c:v>3.2795912106311969</c:v>
                  </c:pt>
                  <c:pt idx="5">
                    <c:v>1.5634719199411431</c:v>
                  </c:pt>
                  <c:pt idx="6">
                    <c:v>4.6379395568865673</c:v>
                  </c:pt>
                  <c:pt idx="7">
                    <c:v>3.272147662164989</c:v>
                  </c:pt>
                  <c:pt idx="8">
                    <c:v>3.7791839688577822</c:v>
                  </c:pt>
                  <c:pt idx="9">
                    <c:v>3.1055870945465469</c:v>
                  </c:pt>
                  <c:pt idx="10">
                    <c:v>0</c:v>
                  </c:pt>
                  <c:pt idx="11">
                    <c:v>3.6394228016815782</c:v>
                  </c:pt>
                  <c:pt idx="12">
                    <c:v>3.5820081397067161</c:v>
                  </c:pt>
                  <c:pt idx="13">
                    <c:v>3.713220848259938</c:v>
                  </c:pt>
                  <c:pt idx="14">
                    <c:v>3.1115868602877939</c:v>
                  </c:pt>
                  <c:pt idx="15">
                    <c:v>3.2595680062329762</c:v>
                  </c:pt>
                  <c:pt idx="16">
                    <c:v>4.7511291436228102</c:v>
                  </c:pt>
                </c:numCache>
              </c:numRef>
            </c:plus>
            <c:minus>
              <c:numRef>
                <c:f>'DONNEES ETAB'!$J$21:$J$37</c:f>
                <c:numCache>
                  <c:formatCode>General</c:formatCode>
                  <c:ptCount val="17"/>
                  <c:pt idx="0">
                    <c:v>3.569000363593581</c:v>
                  </c:pt>
                  <c:pt idx="1">
                    <c:v>3.0519375591603719</c:v>
                  </c:pt>
                  <c:pt idx="2">
                    <c:v>3.923454950328146</c:v>
                  </c:pt>
                  <c:pt idx="3">
                    <c:v>3.3073834348598261</c:v>
                  </c:pt>
                  <c:pt idx="4">
                    <c:v>3.2795912106311969</c:v>
                  </c:pt>
                  <c:pt idx="5">
                    <c:v>1.5634719199411431</c:v>
                  </c:pt>
                  <c:pt idx="6">
                    <c:v>4.6379395568865673</c:v>
                  </c:pt>
                  <c:pt idx="7">
                    <c:v>3.272147662164989</c:v>
                  </c:pt>
                  <c:pt idx="8">
                    <c:v>3.7791839688577822</c:v>
                  </c:pt>
                  <c:pt idx="9">
                    <c:v>3.1055870945465469</c:v>
                  </c:pt>
                  <c:pt idx="10">
                    <c:v>0</c:v>
                  </c:pt>
                  <c:pt idx="11">
                    <c:v>3.6394228016815782</c:v>
                  </c:pt>
                  <c:pt idx="12">
                    <c:v>3.5820081397067161</c:v>
                  </c:pt>
                  <c:pt idx="13">
                    <c:v>3.713220848259938</c:v>
                  </c:pt>
                  <c:pt idx="14">
                    <c:v>3.1115868602877939</c:v>
                  </c:pt>
                  <c:pt idx="15">
                    <c:v>3.2595680062329762</c:v>
                  </c:pt>
                  <c:pt idx="16">
                    <c:v>4.7511291436228102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ETAB'!$G$21:$G$37</c:f>
              <c:strCache>
                <c:ptCount val="17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LPP NOTRE DAME</c:v>
                </c:pt>
                <c:pt idx="6">
                  <c:v>LPP DE COUASNON</c:v>
                </c:pt>
                <c:pt idx="7">
                  <c:v>LPP F D'AUBIGNE</c:v>
                </c:pt>
                <c:pt idx="8">
                  <c:v>LP J-F PAULSEN</c:v>
                </c:pt>
                <c:pt idx="9">
                  <c:v>LEGTA LA SAUSSAYE</c:v>
                </c:pt>
                <c:pt idx="10">
                  <c:v>CFA INTERPROF. CM</c:v>
                </c:pt>
                <c:pt idx="11">
                  <c:v>LP ELSA TRIOLET</c:v>
                </c:pt>
                <c:pt idx="12">
                  <c:v>LP GILBERT COURTOIS</c:v>
                </c:pt>
                <c:pt idx="13">
                  <c:v>LP SULLY</c:v>
                </c:pt>
                <c:pt idx="14">
                  <c:v>CFAI ANT CHATEAUDUN</c:v>
                </c:pt>
                <c:pt idx="15">
                  <c:v>LPO SILVIA MONFORT</c:v>
                </c:pt>
                <c:pt idx="16">
                  <c:v>AFTEC</c:v>
                </c:pt>
              </c:strCache>
            </c:strRef>
          </c:cat>
          <c:val>
            <c:numRef>
              <c:f>'DONNEES ETAB'!$I$21:$I$37</c:f>
              <c:numCache>
                <c:formatCode>0.00</c:formatCode>
                <c:ptCount val="17"/>
                <c:pt idx="0">
                  <c:v>12.79556650246306</c:v>
                </c:pt>
                <c:pt idx="1">
                  <c:v>13.732727272727271</c:v>
                </c:pt>
                <c:pt idx="2">
                  <c:v>12.982059800664461</c:v>
                </c:pt>
                <c:pt idx="3">
                  <c:v>13.186666666666669</c:v>
                </c:pt>
                <c:pt idx="4">
                  <c:v>13.775409836065579</c:v>
                </c:pt>
                <c:pt idx="5">
                  <c:v>12.83333333333333</c:v>
                </c:pt>
                <c:pt idx="6">
                  <c:v>10.06</c:v>
                </c:pt>
                <c:pt idx="7">
                  <c:v>13.544776119403</c:v>
                </c:pt>
                <c:pt idx="8">
                  <c:v>12.317241379310341</c:v>
                </c:pt>
                <c:pt idx="9">
                  <c:v>14.076190476190471</c:v>
                </c:pt>
                <c:pt idx="10">
                  <c:v>0</c:v>
                </c:pt>
                <c:pt idx="11">
                  <c:v>12.314625850340139</c:v>
                </c:pt>
                <c:pt idx="12">
                  <c:v>13.357142857142859</c:v>
                </c:pt>
                <c:pt idx="13">
                  <c:v>13.47651515151516</c:v>
                </c:pt>
                <c:pt idx="14">
                  <c:v>13.857142857142859</c:v>
                </c:pt>
                <c:pt idx="15">
                  <c:v>13.440789473684211</c:v>
                </c:pt>
                <c:pt idx="16">
                  <c:v>10.85641025641026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47-46A3-833B-FC4C935B2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109957160"/>
        <c:axId val="2109958536"/>
      </c:barChart>
      <c:lineChart>
        <c:grouping val="standard"/>
        <c:varyColors val="0"/>
        <c:ser>
          <c:idx val="1"/>
          <c:order val="1"/>
          <c:tx>
            <c:v>Moyenne Dept 28 : 12,85</c:v>
          </c:tx>
          <c:spPr>
            <a:ln w="47625" cap="rnd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ETAB'!$G$21:$G$37</c:f>
              <c:strCache>
                <c:ptCount val="17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LPP NOTRE DAME</c:v>
                </c:pt>
                <c:pt idx="6">
                  <c:v>LPP DE COUASNON</c:v>
                </c:pt>
                <c:pt idx="7">
                  <c:v>LPP F D'AUBIGNE</c:v>
                </c:pt>
                <c:pt idx="8">
                  <c:v>LP J-F PAULSEN</c:v>
                </c:pt>
                <c:pt idx="9">
                  <c:v>LEGTA LA SAUSSAYE</c:v>
                </c:pt>
                <c:pt idx="10">
                  <c:v>CFA INTERPROF. CM</c:v>
                </c:pt>
                <c:pt idx="11">
                  <c:v>LP ELSA TRIOLET</c:v>
                </c:pt>
                <c:pt idx="12">
                  <c:v>LP GILBERT COURTOIS</c:v>
                </c:pt>
                <c:pt idx="13">
                  <c:v>LP SULLY</c:v>
                </c:pt>
                <c:pt idx="14">
                  <c:v>CFAI ANT CHATEAUDUN</c:v>
                </c:pt>
                <c:pt idx="15">
                  <c:v>LPO SILVIA MONFORT</c:v>
                </c:pt>
                <c:pt idx="16">
                  <c:v>AFTEC</c:v>
                </c:pt>
              </c:strCache>
            </c:strRef>
          </c:cat>
          <c:val>
            <c:numRef>
              <c:f>'DONNEES ETAB'!$K$21:$K$37</c:f>
              <c:numCache>
                <c:formatCode>0.00</c:formatCode>
                <c:ptCount val="17"/>
                <c:pt idx="0">
                  <c:v>12.85277669902913</c:v>
                </c:pt>
                <c:pt idx="1">
                  <c:v>12.85277669902913</c:v>
                </c:pt>
                <c:pt idx="2">
                  <c:v>12.85277669902913</c:v>
                </c:pt>
                <c:pt idx="3">
                  <c:v>12.85277669902913</c:v>
                </c:pt>
                <c:pt idx="4">
                  <c:v>12.85277669902913</c:v>
                </c:pt>
                <c:pt idx="5">
                  <c:v>12.85277669902913</c:v>
                </c:pt>
                <c:pt idx="6">
                  <c:v>12.85277669902913</c:v>
                </c:pt>
                <c:pt idx="7">
                  <c:v>12.85277669902913</c:v>
                </c:pt>
                <c:pt idx="8">
                  <c:v>12.85277669902913</c:v>
                </c:pt>
                <c:pt idx="9">
                  <c:v>12.85277669902913</c:v>
                </c:pt>
                <c:pt idx="10">
                  <c:v>12.85277669902913</c:v>
                </c:pt>
                <c:pt idx="11">
                  <c:v>12.85277669902913</c:v>
                </c:pt>
                <c:pt idx="12">
                  <c:v>12.85277669902913</c:v>
                </c:pt>
                <c:pt idx="13">
                  <c:v>12.85277669902913</c:v>
                </c:pt>
                <c:pt idx="14">
                  <c:v>12.85277669902913</c:v>
                </c:pt>
                <c:pt idx="15">
                  <c:v>12.85277669902913</c:v>
                </c:pt>
                <c:pt idx="16">
                  <c:v>12.85277669902913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47-46A3-833B-FC4C935B2327}"/>
            </c:ext>
          </c:extLst>
        </c:ser>
        <c:ser>
          <c:idx val="2"/>
          <c:order val="2"/>
          <c:tx>
            <c:v>Moyenne Acad : 13,10</c:v>
          </c:tx>
          <c:spPr>
            <a:ln w="47625" cap="rnd" cmpd="sng" algn="ctr">
              <a:solidFill>
                <a:schemeClr val="accent1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ETAB'!$G$21:$G$37</c:f>
              <c:strCache>
                <c:ptCount val="17"/>
                <c:pt idx="0">
                  <c:v>LP BAT PH DE L'ORME</c:v>
                </c:pt>
                <c:pt idx="1">
                  <c:v>LPO EDOUARD BRANLY</c:v>
                </c:pt>
                <c:pt idx="2">
                  <c:v>LP MAURICE VIOLLETTE</c:v>
                </c:pt>
                <c:pt idx="3">
                  <c:v>LPO REMI BELLEAU</c:v>
                </c:pt>
                <c:pt idx="4">
                  <c:v>LPO JEHAN DE BEAUCE</c:v>
                </c:pt>
                <c:pt idx="5">
                  <c:v>LPP NOTRE DAME</c:v>
                </c:pt>
                <c:pt idx="6">
                  <c:v>LPP DE COUASNON</c:v>
                </c:pt>
                <c:pt idx="7">
                  <c:v>LPP F D'AUBIGNE</c:v>
                </c:pt>
                <c:pt idx="8">
                  <c:v>LP J-F PAULSEN</c:v>
                </c:pt>
                <c:pt idx="9">
                  <c:v>LEGTA LA SAUSSAYE</c:v>
                </c:pt>
                <c:pt idx="10">
                  <c:v>CFA INTERPROF. CM</c:v>
                </c:pt>
                <c:pt idx="11">
                  <c:v>LP ELSA TRIOLET</c:v>
                </c:pt>
                <c:pt idx="12">
                  <c:v>LP GILBERT COURTOIS</c:v>
                </c:pt>
                <c:pt idx="13">
                  <c:v>LP SULLY</c:v>
                </c:pt>
                <c:pt idx="14">
                  <c:v>CFAI ANT CHATEAUDUN</c:v>
                </c:pt>
                <c:pt idx="15">
                  <c:v>LPO SILVIA MONFORT</c:v>
                </c:pt>
                <c:pt idx="16">
                  <c:v>AFTEC</c:v>
                </c:pt>
              </c:strCache>
            </c:strRef>
          </c:cat>
          <c:val>
            <c:numRef>
              <c:f>'DONNEES ETAB'!$M$21:$M$37</c:f>
              <c:numCache>
                <c:formatCode>0.00</c:formatCode>
                <c:ptCount val="17"/>
                <c:pt idx="0">
                  <c:v>13.100676889900599</c:v>
                </c:pt>
                <c:pt idx="1">
                  <c:v>13.100676889900599</c:v>
                </c:pt>
                <c:pt idx="2">
                  <c:v>13.100676889900599</c:v>
                </c:pt>
                <c:pt idx="3">
                  <c:v>13.100676889900599</c:v>
                </c:pt>
                <c:pt idx="4">
                  <c:v>13.100676889900599</c:v>
                </c:pt>
                <c:pt idx="5">
                  <c:v>13.100676889900599</c:v>
                </c:pt>
                <c:pt idx="6">
                  <c:v>13.100676889900599</c:v>
                </c:pt>
                <c:pt idx="7">
                  <c:v>13.100676889900599</c:v>
                </c:pt>
                <c:pt idx="8">
                  <c:v>13.100676889900599</c:v>
                </c:pt>
                <c:pt idx="9">
                  <c:v>13.100676889900599</c:v>
                </c:pt>
                <c:pt idx="10">
                  <c:v>13.100676889900599</c:v>
                </c:pt>
                <c:pt idx="11">
                  <c:v>13.100676889900599</c:v>
                </c:pt>
                <c:pt idx="12">
                  <c:v>13.100676889900599</c:v>
                </c:pt>
                <c:pt idx="13">
                  <c:v>13.100676889900599</c:v>
                </c:pt>
                <c:pt idx="14">
                  <c:v>13.100676889900599</c:v>
                </c:pt>
                <c:pt idx="15">
                  <c:v>13.100676889900599</c:v>
                </c:pt>
                <c:pt idx="16">
                  <c:v>13.100676889900599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47-46A3-833B-FC4C935B2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9957160"/>
        <c:axId val="2109958536"/>
      </c:lineChart>
      <c:catAx>
        <c:axId val="2109957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09958536"/>
        <c:crosses val="autoZero"/>
        <c:auto val="1"/>
        <c:lblAlgn val="ctr"/>
        <c:lblOffset val="100"/>
        <c:noMultiLvlLbl val="0"/>
      </c:catAx>
      <c:valAx>
        <c:axId val="2109958536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0995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36</c:v>
          </c:tx>
          <c:spPr>
            <a:gradFill rotWithShape="1">
              <a:gsLst>
                <a:gs pos="0">
                  <a:schemeClr val="accent6">
                    <a:shade val="65000"/>
                    <a:shade val="51000"/>
                    <a:satMod val="130000"/>
                  </a:schemeClr>
                </a:gs>
                <a:gs pos="80000">
                  <a:schemeClr val="accent6">
                    <a:shade val="65000"/>
                    <a:shade val="93000"/>
                    <a:satMod val="130000"/>
                  </a:schemeClr>
                </a:gs>
                <a:gs pos="100000">
                  <a:schemeClr val="accent6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E7-43E9-BA0F-9C584EE237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ETAB'!$J$38:$J$45</c:f>
                <c:numCache>
                  <c:formatCode>General</c:formatCode>
                  <c:ptCount val="8"/>
                  <c:pt idx="0">
                    <c:v>4.0422491316114471</c:v>
                  </c:pt>
                  <c:pt idx="1">
                    <c:v>2.875405255179138</c:v>
                  </c:pt>
                  <c:pt idx="2">
                    <c:v>3.8123486756339382</c:v>
                  </c:pt>
                  <c:pt idx="3">
                    <c:v>2.3660788224577041</c:v>
                  </c:pt>
                  <c:pt idx="4">
                    <c:v>3.0474142207406301</c:v>
                  </c:pt>
                  <c:pt idx="5">
                    <c:v>3.8550076880173672</c:v>
                  </c:pt>
                  <c:pt idx="6">
                    <c:v>1.8649870710404219</c:v>
                  </c:pt>
                  <c:pt idx="7">
                    <c:v>4.3540669845048958</c:v>
                  </c:pt>
                </c:numCache>
              </c:numRef>
            </c:plus>
            <c:minus>
              <c:numRef>
                <c:f>'DONNEES ETAB'!$J$38:$J$45</c:f>
                <c:numCache>
                  <c:formatCode>General</c:formatCode>
                  <c:ptCount val="8"/>
                  <c:pt idx="0">
                    <c:v>4.0422491316114471</c:v>
                  </c:pt>
                  <c:pt idx="1">
                    <c:v>2.875405255179138</c:v>
                  </c:pt>
                  <c:pt idx="2">
                    <c:v>3.8123486756339382</c:v>
                  </c:pt>
                  <c:pt idx="3">
                    <c:v>2.3660788224577041</c:v>
                  </c:pt>
                  <c:pt idx="4">
                    <c:v>3.0474142207406301</c:v>
                  </c:pt>
                  <c:pt idx="5">
                    <c:v>3.8550076880173672</c:v>
                  </c:pt>
                  <c:pt idx="6">
                    <c:v>1.8649870710404219</c:v>
                  </c:pt>
                  <c:pt idx="7">
                    <c:v>4.3540669845048958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ETAB'!$G$38:$G$45</c:f>
              <c:strCache>
                <c:ptCount val="8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LPPO SAINT CYR</c:v>
                </c:pt>
                <c:pt idx="7">
                  <c:v>LPPO STE SOLANGE</c:v>
                </c:pt>
              </c:strCache>
            </c:strRef>
          </c:cat>
          <c:val>
            <c:numRef>
              <c:f>'DONNEES ETAB'!$I$38:$I$45</c:f>
              <c:numCache>
                <c:formatCode>0.00</c:formatCode>
                <c:ptCount val="8"/>
                <c:pt idx="0">
                  <c:v>12.25632183908046</c:v>
                </c:pt>
                <c:pt idx="1">
                  <c:v>14.3056603773585</c:v>
                </c:pt>
                <c:pt idx="2">
                  <c:v>11.930576441102749</c:v>
                </c:pt>
                <c:pt idx="3">
                  <c:v>14.416923076923069</c:v>
                </c:pt>
                <c:pt idx="4">
                  <c:v>13.205263157894739</c:v>
                </c:pt>
                <c:pt idx="5">
                  <c:v>12.35603448275862</c:v>
                </c:pt>
                <c:pt idx="6">
                  <c:v>13.59038461538462</c:v>
                </c:pt>
                <c:pt idx="7">
                  <c:v>13.72916666666667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E7-43E9-BA0F-9C584EE23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-2089366056"/>
        <c:axId val="2040134568"/>
      </c:barChart>
      <c:lineChart>
        <c:grouping val="standard"/>
        <c:varyColors val="0"/>
        <c:ser>
          <c:idx val="1"/>
          <c:order val="1"/>
          <c:tx>
            <c:v>Moyenne Dept 36 : 12,78</c:v>
          </c:tx>
          <c:spPr>
            <a:ln w="47625" cap="rnd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ETAB'!$G$38:$G$45</c:f>
              <c:strCache>
                <c:ptCount val="8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LPPO SAINT CYR</c:v>
                </c:pt>
                <c:pt idx="7">
                  <c:v>LPPO STE SOLANGE</c:v>
                </c:pt>
              </c:strCache>
            </c:strRef>
          </c:cat>
          <c:val>
            <c:numRef>
              <c:f>'DONNEES ETAB'!$K$38:$K$45</c:f>
              <c:numCache>
                <c:formatCode>0.00</c:formatCode>
                <c:ptCount val="8"/>
                <c:pt idx="0">
                  <c:v>12.77558578987151</c:v>
                </c:pt>
                <c:pt idx="1">
                  <c:v>12.77558578987151</c:v>
                </c:pt>
                <c:pt idx="2">
                  <c:v>12.77558578987151</c:v>
                </c:pt>
                <c:pt idx="3">
                  <c:v>12.77558578987151</c:v>
                </c:pt>
                <c:pt idx="4">
                  <c:v>12.77558578987151</c:v>
                </c:pt>
                <c:pt idx="5">
                  <c:v>12.77558578987151</c:v>
                </c:pt>
                <c:pt idx="6">
                  <c:v>12.77558578987151</c:v>
                </c:pt>
                <c:pt idx="7">
                  <c:v>12.77558578987151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E7-43E9-BA0F-9C584EE2372E}"/>
            </c:ext>
          </c:extLst>
        </c:ser>
        <c:ser>
          <c:idx val="2"/>
          <c:order val="2"/>
          <c:tx>
            <c:v>Moyenne Acad : 13,10</c:v>
          </c:tx>
          <c:spPr>
            <a:ln w="47625" cap="rnd" cmpd="sng" algn="ctr">
              <a:solidFill>
                <a:schemeClr val="accent6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ETAB'!$G$38:$G$45</c:f>
              <c:strCache>
                <c:ptCount val="8"/>
                <c:pt idx="0">
                  <c:v>LP CHATEAUNEUF</c:v>
                </c:pt>
                <c:pt idx="1">
                  <c:v>LPO PASTEUR</c:v>
                </c:pt>
                <c:pt idx="2">
                  <c:v>LP LES CHARMILLES</c:v>
                </c:pt>
                <c:pt idx="3">
                  <c:v>LPO GEORGE SAND</c:v>
                </c:pt>
                <c:pt idx="4">
                  <c:v>LP JEAN D'ALEMBERT</c:v>
                </c:pt>
                <c:pt idx="5">
                  <c:v>LPO BLAISE PASCAL</c:v>
                </c:pt>
                <c:pt idx="6">
                  <c:v>LPPO SAINT CYR</c:v>
                </c:pt>
                <c:pt idx="7">
                  <c:v>LPPO STE SOLANGE</c:v>
                </c:pt>
              </c:strCache>
            </c:strRef>
          </c:cat>
          <c:val>
            <c:numRef>
              <c:f>'DONNEES ETAB'!$M$38:$M$45</c:f>
              <c:numCache>
                <c:formatCode>0.00</c:formatCode>
                <c:ptCount val="8"/>
                <c:pt idx="0">
                  <c:v>13.100676889900599</c:v>
                </c:pt>
                <c:pt idx="1">
                  <c:v>13.100676889900599</c:v>
                </c:pt>
                <c:pt idx="2">
                  <c:v>13.100676889900599</c:v>
                </c:pt>
                <c:pt idx="3">
                  <c:v>13.100676889900599</c:v>
                </c:pt>
                <c:pt idx="4">
                  <c:v>13.100676889900599</c:v>
                </c:pt>
                <c:pt idx="5">
                  <c:v>13.100676889900599</c:v>
                </c:pt>
                <c:pt idx="6">
                  <c:v>13.100676889900599</c:v>
                </c:pt>
                <c:pt idx="7">
                  <c:v>13.100676889900599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E7-43E9-BA0F-9C584EE23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9366056"/>
        <c:axId val="2040134568"/>
      </c:lineChart>
      <c:catAx>
        <c:axId val="-2089366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0134568"/>
        <c:crosses val="autoZero"/>
        <c:auto val="1"/>
        <c:lblAlgn val="ctr"/>
        <c:lblOffset val="100"/>
        <c:noMultiLvlLbl val="0"/>
      </c:catAx>
      <c:valAx>
        <c:axId val="2040134568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089366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37</c:v>
          </c:tx>
          <c:spPr>
            <a:gradFill rotWithShape="1">
              <a:gsLst>
                <a:gs pos="0">
                  <a:schemeClr val="accent5">
                    <a:shade val="65000"/>
                    <a:shade val="51000"/>
                    <a:satMod val="130000"/>
                  </a:schemeClr>
                </a:gs>
                <a:gs pos="80000">
                  <a:schemeClr val="accent5">
                    <a:shade val="65000"/>
                    <a:shade val="93000"/>
                    <a:satMod val="130000"/>
                  </a:schemeClr>
                </a:gs>
                <a:gs pos="100000">
                  <a:schemeClr val="accent5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2731334408020001E-17"/>
                  <c:y val="0.32737175235600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1F-4A08-ACE9-63D0B096448F}"/>
                </c:ext>
              </c:extLst>
            </c:dLbl>
            <c:dLbl>
              <c:idx val="11"/>
              <c:layout>
                <c:manualLayout>
                  <c:x val="0"/>
                  <c:y val="0.38708221483639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1F-4A08-ACE9-63D0B096448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89-4A89-A275-6B3AB21C58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ETAB'!$J$46:$J$70</c:f>
                <c:numCache>
                  <c:formatCode>General</c:formatCode>
                  <c:ptCount val="25"/>
                  <c:pt idx="0">
                    <c:v>3.8388074286226499</c:v>
                  </c:pt>
                  <c:pt idx="1">
                    <c:v>3.0406882001419122</c:v>
                  </c:pt>
                  <c:pt idx="2">
                    <c:v>2.2447698544751722</c:v>
                  </c:pt>
                  <c:pt idx="3">
                    <c:v>3.5399465191944071</c:v>
                  </c:pt>
                  <c:pt idx="4">
                    <c:v>3.070548092569791</c:v>
                  </c:pt>
                  <c:pt idx="5">
                    <c:v>3.2894748418408239</c:v>
                  </c:pt>
                  <c:pt idx="6">
                    <c:v>1.91430600324202</c:v>
                  </c:pt>
                  <c:pt idx="7">
                    <c:v>3.2886448964103909</c:v>
                  </c:pt>
                  <c:pt idx="8">
                    <c:v>3.8076569734928021</c:v>
                  </c:pt>
                  <c:pt idx="9">
                    <c:v>2.7708338428250099</c:v>
                  </c:pt>
                  <c:pt idx="10">
                    <c:v>2.151338626882608</c:v>
                  </c:pt>
                  <c:pt idx="11">
                    <c:v>2.5779777323430548</c:v>
                  </c:pt>
                  <c:pt idx="12">
                    <c:v>3.3163269880031461</c:v>
                  </c:pt>
                  <c:pt idx="13">
                    <c:v>2.7613503138058291</c:v>
                  </c:pt>
                  <c:pt idx="14">
                    <c:v>5.1382498037137996</c:v>
                  </c:pt>
                  <c:pt idx="15">
                    <c:v>3.2586213754956161</c:v>
                  </c:pt>
                  <c:pt idx="16">
                    <c:v>4.2204763096849884</c:v>
                  </c:pt>
                  <c:pt idx="17">
                    <c:v>3.5404813654899132</c:v>
                  </c:pt>
                  <c:pt idx="18">
                    <c:v>2.734697882109312</c:v>
                  </c:pt>
                  <c:pt idx="19">
                    <c:v>2.839796095468988</c:v>
                  </c:pt>
                  <c:pt idx="20">
                    <c:v>0</c:v>
                  </c:pt>
                  <c:pt idx="21">
                    <c:v>2.4238995212031562</c:v>
                  </c:pt>
                  <c:pt idx="22">
                    <c:v>2.2488217383877638</c:v>
                  </c:pt>
                  <c:pt idx="23">
                    <c:v>4.9432149608994216</c:v>
                  </c:pt>
                  <c:pt idx="24">
                    <c:v>2.9240484215548799</c:v>
                  </c:pt>
                </c:numCache>
              </c:numRef>
            </c:plus>
            <c:minus>
              <c:numRef>
                <c:f>'DONNEES ETAB'!$J$46:$J$70</c:f>
                <c:numCache>
                  <c:formatCode>General</c:formatCode>
                  <c:ptCount val="25"/>
                  <c:pt idx="0">
                    <c:v>3.8388074286226499</c:v>
                  </c:pt>
                  <c:pt idx="1">
                    <c:v>3.0406882001419122</c:v>
                  </c:pt>
                  <c:pt idx="2">
                    <c:v>2.2447698544751722</c:v>
                  </c:pt>
                  <c:pt idx="3">
                    <c:v>3.5399465191944071</c:v>
                  </c:pt>
                  <c:pt idx="4">
                    <c:v>3.070548092569791</c:v>
                  </c:pt>
                  <c:pt idx="5">
                    <c:v>3.2894748418408239</c:v>
                  </c:pt>
                  <c:pt idx="6">
                    <c:v>1.91430600324202</c:v>
                  </c:pt>
                  <c:pt idx="7">
                    <c:v>3.2886448964103909</c:v>
                  </c:pt>
                  <c:pt idx="8">
                    <c:v>3.8076569734928021</c:v>
                  </c:pt>
                  <c:pt idx="9">
                    <c:v>2.7708338428250099</c:v>
                  </c:pt>
                  <c:pt idx="10">
                    <c:v>2.151338626882608</c:v>
                  </c:pt>
                  <c:pt idx="11">
                    <c:v>2.5779777323430548</c:v>
                  </c:pt>
                  <c:pt idx="12">
                    <c:v>3.3163269880031461</c:v>
                  </c:pt>
                  <c:pt idx="13">
                    <c:v>2.7613503138058291</c:v>
                  </c:pt>
                  <c:pt idx="14">
                    <c:v>5.1382498037137996</c:v>
                  </c:pt>
                  <c:pt idx="15">
                    <c:v>3.2586213754956161</c:v>
                  </c:pt>
                  <c:pt idx="16">
                    <c:v>4.2204763096849884</c:v>
                  </c:pt>
                  <c:pt idx="17">
                    <c:v>3.5404813654899132</c:v>
                  </c:pt>
                  <c:pt idx="18">
                    <c:v>2.734697882109312</c:v>
                  </c:pt>
                  <c:pt idx="19">
                    <c:v>2.839796095468988</c:v>
                  </c:pt>
                  <c:pt idx="20">
                    <c:v>0</c:v>
                  </c:pt>
                  <c:pt idx="21">
                    <c:v>2.4238995212031562</c:v>
                  </c:pt>
                  <c:pt idx="22">
                    <c:v>2.2488217383877638</c:v>
                  </c:pt>
                  <c:pt idx="23">
                    <c:v>4.9432149608994216</c:v>
                  </c:pt>
                  <c:pt idx="24">
                    <c:v>2.9240484215548799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ETAB'!$G$46:$G$70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LPPO ST GATIEN</c:v>
                </c:pt>
                <c:pt idx="6">
                  <c:v>LPPO STE MARGUERITE</c:v>
                </c:pt>
                <c:pt idx="7">
                  <c:v>LPP ST VINCENT</c:v>
                </c:pt>
                <c:pt idx="8">
                  <c:v>LP VICTOR LALOUX</c:v>
                </c:pt>
                <c:pt idx="9">
                  <c:v>CFA INTERPRO JOUE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CFPA MFREO SORIGNY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IREO ROUGEMONT</c:v>
                </c:pt>
                <c:pt idx="21">
                  <c:v>CFAI ANTENNE</c:v>
                </c:pt>
                <c:pt idx="22">
                  <c:v>CFA CARTIF</c:v>
                </c:pt>
                <c:pt idx="23">
                  <c:v>CFA DE LA PROPRETE</c:v>
                </c:pt>
                <c:pt idx="24">
                  <c:v>LPPO ESTHETIQUE</c:v>
                </c:pt>
              </c:strCache>
            </c:strRef>
          </c:cat>
          <c:val>
            <c:numRef>
              <c:f>'DONNEES ETAB'!$I$46:$I$70</c:f>
              <c:numCache>
                <c:formatCode>0.00</c:formatCode>
                <c:ptCount val="25"/>
                <c:pt idx="0">
                  <c:v>11.263235294117649</c:v>
                </c:pt>
                <c:pt idx="1">
                  <c:v>12.902389705882349</c:v>
                </c:pt>
                <c:pt idx="2">
                  <c:v>13.37751322751323</c:v>
                </c:pt>
                <c:pt idx="3">
                  <c:v>12.8727848101266</c:v>
                </c:pt>
                <c:pt idx="4">
                  <c:v>12.645112781954881</c:v>
                </c:pt>
                <c:pt idx="5">
                  <c:v>12.645977011494249</c:v>
                </c:pt>
                <c:pt idx="6">
                  <c:v>13.68823529411765</c:v>
                </c:pt>
                <c:pt idx="7">
                  <c:v>13.15296803652968</c:v>
                </c:pt>
                <c:pt idx="8">
                  <c:v>12.962593516209481</c:v>
                </c:pt>
                <c:pt idx="9">
                  <c:v>15.14117647058824</c:v>
                </c:pt>
                <c:pt idx="10">
                  <c:v>13.37037037037037</c:v>
                </c:pt>
                <c:pt idx="11">
                  <c:v>12.707589285714279</c:v>
                </c:pt>
                <c:pt idx="12">
                  <c:v>12.62222222222222</c:v>
                </c:pt>
                <c:pt idx="13">
                  <c:v>14.133333333333329</c:v>
                </c:pt>
                <c:pt idx="14">
                  <c:v>13.58307692307692</c:v>
                </c:pt>
                <c:pt idx="15">
                  <c:v>13.09957983193277</c:v>
                </c:pt>
                <c:pt idx="16">
                  <c:v>12.758928571428569</c:v>
                </c:pt>
                <c:pt idx="17">
                  <c:v>12.978723404255319</c:v>
                </c:pt>
                <c:pt idx="18">
                  <c:v>12.41489361702128</c:v>
                </c:pt>
                <c:pt idx="19">
                  <c:v>13.13493975903614</c:v>
                </c:pt>
                <c:pt idx="20">
                  <c:v>0</c:v>
                </c:pt>
                <c:pt idx="21">
                  <c:v>13.106666666666669</c:v>
                </c:pt>
                <c:pt idx="22">
                  <c:v>13.38461538461538</c:v>
                </c:pt>
                <c:pt idx="23">
                  <c:v>11.428571428571431</c:v>
                </c:pt>
                <c:pt idx="24">
                  <c:v>13.93846153846154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1F-4A08-ACE9-63D0B0964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-2125691528"/>
        <c:axId val="-2125688200"/>
      </c:barChart>
      <c:lineChart>
        <c:grouping val="standard"/>
        <c:varyColors val="0"/>
        <c:ser>
          <c:idx val="1"/>
          <c:order val="1"/>
          <c:tx>
            <c:v>Moyenne Dept 28 : 13,09</c:v>
          </c:tx>
          <c:spPr>
            <a:ln w="47625" cap="rnd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ETAB'!$G$46:$G$70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LPPO ST GATIEN</c:v>
                </c:pt>
                <c:pt idx="6">
                  <c:v>LPPO STE MARGUERITE</c:v>
                </c:pt>
                <c:pt idx="7">
                  <c:v>LPP ST VINCENT</c:v>
                </c:pt>
                <c:pt idx="8">
                  <c:v>LP VICTOR LALOUX</c:v>
                </c:pt>
                <c:pt idx="9">
                  <c:v>CFA INTERPRO JOUE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CFPA MFREO SORIGNY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IREO ROUGEMONT</c:v>
                </c:pt>
                <c:pt idx="21">
                  <c:v>CFAI ANTENNE</c:v>
                </c:pt>
                <c:pt idx="22">
                  <c:v>CFA CARTIF</c:v>
                </c:pt>
                <c:pt idx="23">
                  <c:v>CFA DE LA PROPRETE</c:v>
                </c:pt>
                <c:pt idx="24">
                  <c:v>LPPO ESTHETIQUE</c:v>
                </c:pt>
              </c:strCache>
            </c:strRef>
          </c:cat>
          <c:val>
            <c:numRef>
              <c:f>'DONNEES ETAB'!$K$46:$K$70</c:f>
              <c:numCache>
                <c:formatCode>0.00</c:formatCode>
                <c:ptCount val="25"/>
                <c:pt idx="0">
                  <c:v>13.09151969074655</c:v>
                </c:pt>
                <c:pt idx="1">
                  <c:v>13.09151969074655</c:v>
                </c:pt>
                <c:pt idx="2">
                  <c:v>13.09151969074655</c:v>
                </c:pt>
                <c:pt idx="3">
                  <c:v>13.09151969074655</c:v>
                </c:pt>
                <c:pt idx="4">
                  <c:v>13.09151969074655</c:v>
                </c:pt>
                <c:pt idx="5">
                  <c:v>13.09151969074655</c:v>
                </c:pt>
                <c:pt idx="6">
                  <c:v>13.09151969074655</c:v>
                </c:pt>
                <c:pt idx="7">
                  <c:v>13.09151969074655</c:v>
                </c:pt>
                <c:pt idx="8">
                  <c:v>13.09151969074655</c:v>
                </c:pt>
                <c:pt idx="9">
                  <c:v>13.09151969074655</c:v>
                </c:pt>
                <c:pt idx="10">
                  <c:v>13.09151969074655</c:v>
                </c:pt>
                <c:pt idx="11">
                  <c:v>13.09151969074655</c:v>
                </c:pt>
                <c:pt idx="12">
                  <c:v>13.09151969074655</c:v>
                </c:pt>
                <c:pt idx="13">
                  <c:v>13.09151969074655</c:v>
                </c:pt>
                <c:pt idx="14">
                  <c:v>13.09151969074655</c:v>
                </c:pt>
                <c:pt idx="15">
                  <c:v>13.09151969074655</c:v>
                </c:pt>
                <c:pt idx="16">
                  <c:v>13.09151969074655</c:v>
                </c:pt>
                <c:pt idx="17">
                  <c:v>13.09151969074655</c:v>
                </c:pt>
                <c:pt idx="18">
                  <c:v>13.09151969074655</c:v>
                </c:pt>
                <c:pt idx="19">
                  <c:v>13.09151969074655</c:v>
                </c:pt>
                <c:pt idx="20">
                  <c:v>13.09151969074655</c:v>
                </c:pt>
                <c:pt idx="21">
                  <c:v>13.09151969074655</c:v>
                </c:pt>
                <c:pt idx="22">
                  <c:v>13.09151969074655</c:v>
                </c:pt>
                <c:pt idx="23">
                  <c:v>13.09151969074655</c:v>
                </c:pt>
                <c:pt idx="24">
                  <c:v>13.09151969074655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C1F-4A08-ACE9-63D0B096448F}"/>
            </c:ext>
          </c:extLst>
        </c:ser>
        <c:ser>
          <c:idx val="2"/>
          <c:order val="2"/>
          <c:tx>
            <c:v>Moyenne Acad : 13,10</c:v>
          </c:tx>
          <c:spPr>
            <a:ln w="47625" cap="rnd" cmpd="sng" algn="ctr">
              <a:solidFill>
                <a:schemeClr val="accent5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ETAB'!$G$46:$G$70</c:f>
              <c:strCache>
                <c:ptCount val="25"/>
                <c:pt idx="0">
                  <c:v>LPO F RABELAIS</c:v>
                </c:pt>
                <c:pt idx="1">
                  <c:v>LP FRANCOIS CLOUET</c:v>
                </c:pt>
                <c:pt idx="2">
                  <c:v>LP ALBERT BAYET</c:v>
                </c:pt>
                <c:pt idx="3">
                  <c:v>LP GUSTAVE EIFFEL</c:v>
                </c:pt>
                <c:pt idx="4">
                  <c:v>LP M NADAUD</c:v>
                </c:pt>
                <c:pt idx="5">
                  <c:v>LPPO ST GATIEN</c:v>
                </c:pt>
                <c:pt idx="6">
                  <c:v>LPPO STE MARGUERITE</c:v>
                </c:pt>
                <c:pt idx="7">
                  <c:v>LPP ST VINCENT</c:v>
                </c:pt>
                <c:pt idx="8">
                  <c:v>LP VICTOR LALOUX</c:v>
                </c:pt>
                <c:pt idx="9">
                  <c:v>CFA INTERPRO JOUE</c:v>
                </c:pt>
                <c:pt idx="10">
                  <c:v>CFA AFP TOURS</c:v>
                </c:pt>
                <c:pt idx="11">
                  <c:v>LP D'ARSONVAL</c:v>
                </c:pt>
                <c:pt idx="12">
                  <c:v>CFPA MFREO SORIGNY</c:v>
                </c:pt>
                <c:pt idx="13">
                  <c:v>LP HENRI BECQUEREL</c:v>
                </c:pt>
                <c:pt idx="14">
                  <c:v>LP JOSEPH CUGNOT</c:v>
                </c:pt>
                <c:pt idx="15">
                  <c:v>LP JEAN CHAPTAL</c:v>
                </c:pt>
                <c:pt idx="16">
                  <c:v>LPPO ST GILLES</c:v>
                </c:pt>
                <c:pt idx="17">
                  <c:v>LP BEAUREGARD</c:v>
                </c:pt>
                <c:pt idx="18">
                  <c:v>LP EMILE DELATAILLE</c:v>
                </c:pt>
                <c:pt idx="19">
                  <c:v>LPP SAINT MARTIN</c:v>
                </c:pt>
                <c:pt idx="20">
                  <c:v>IREO ROUGEMONT</c:v>
                </c:pt>
                <c:pt idx="21">
                  <c:v>CFAI ANTENNE</c:v>
                </c:pt>
                <c:pt idx="22">
                  <c:v>CFA CARTIF</c:v>
                </c:pt>
                <c:pt idx="23">
                  <c:v>CFA DE LA PROPRETE</c:v>
                </c:pt>
                <c:pt idx="24">
                  <c:v>LPPO ESTHETIQUE</c:v>
                </c:pt>
              </c:strCache>
            </c:strRef>
          </c:cat>
          <c:val>
            <c:numRef>
              <c:f>'DONNEES ETAB'!$M$46:$M$70</c:f>
              <c:numCache>
                <c:formatCode>0.00</c:formatCode>
                <c:ptCount val="25"/>
                <c:pt idx="0">
                  <c:v>13.100676889900599</c:v>
                </c:pt>
                <c:pt idx="1">
                  <c:v>13.100676889900599</c:v>
                </c:pt>
                <c:pt idx="2">
                  <c:v>13.100676889900599</c:v>
                </c:pt>
                <c:pt idx="3">
                  <c:v>13.100676889900599</c:v>
                </c:pt>
                <c:pt idx="4">
                  <c:v>13.100676889900599</c:v>
                </c:pt>
                <c:pt idx="5">
                  <c:v>13.100676889900599</c:v>
                </c:pt>
                <c:pt idx="6">
                  <c:v>13.100676889900599</c:v>
                </c:pt>
                <c:pt idx="7">
                  <c:v>13.100676889900599</c:v>
                </c:pt>
                <c:pt idx="8">
                  <c:v>13.100676889900599</c:v>
                </c:pt>
                <c:pt idx="9">
                  <c:v>13.100676889900599</c:v>
                </c:pt>
                <c:pt idx="10">
                  <c:v>13.100676889900599</c:v>
                </c:pt>
                <c:pt idx="11">
                  <c:v>13.100676889900599</c:v>
                </c:pt>
                <c:pt idx="12">
                  <c:v>13.100676889900599</c:v>
                </c:pt>
                <c:pt idx="13">
                  <c:v>13.100676889900599</c:v>
                </c:pt>
                <c:pt idx="14">
                  <c:v>13.100676889900599</c:v>
                </c:pt>
                <c:pt idx="15">
                  <c:v>13.100676889900599</c:v>
                </c:pt>
                <c:pt idx="16">
                  <c:v>13.100676889900599</c:v>
                </c:pt>
                <c:pt idx="17">
                  <c:v>13.100676889900599</c:v>
                </c:pt>
                <c:pt idx="18">
                  <c:v>13.100676889900599</c:v>
                </c:pt>
                <c:pt idx="19">
                  <c:v>13.100676889900599</c:v>
                </c:pt>
                <c:pt idx="20">
                  <c:v>13.100676889900599</c:v>
                </c:pt>
                <c:pt idx="21">
                  <c:v>13.100676889900599</c:v>
                </c:pt>
                <c:pt idx="22">
                  <c:v>13.100676889900599</c:v>
                </c:pt>
                <c:pt idx="23">
                  <c:v>13.100676889900599</c:v>
                </c:pt>
                <c:pt idx="24">
                  <c:v>13.100676889900599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C1F-4A08-ACE9-63D0B0964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5691528"/>
        <c:axId val="-2125688200"/>
      </c:lineChart>
      <c:catAx>
        <c:axId val="-2125691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5688200"/>
        <c:crosses val="autoZero"/>
        <c:auto val="1"/>
        <c:lblAlgn val="ctr"/>
        <c:lblOffset val="100"/>
        <c:noMultiLvlLbl val="0"/>
      </c:catAx>
      <c:valAx>
        <c:axId val="-2125688200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5691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41</c:v>
          </c:tx>
          <c:spPr>
            <a:gradFill rotWithShape="1">
              <a:gsLst>
                <a:gs pos="0">
                  <a:schemeClr val="accent2">
                    <a:shade val="65000"/>
                    <a:shade val="51000"/>
                    <a:satMod val="130000"/>
                  </a:schemeClr>
                </a:gs>
                <a:gs pos="80000">
                  <a:schemeClr val="accent2">
                    <a:shade val="65000"/>
                    <a:shade val="93000"/>
                    <a:satMod val="130000"/>
                  </a:schemeClr>
                </a:gs>
                <a:gs pos="100000">
                  <a:schemeClr val="accent2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-1.30216535433071E-3"/>
                  <c:y val="0.41921585435922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ED-4C84-946D-BA1ABEAFF3B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3A-41E5-BDA1-7AF5054A6EA0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ED-4C84-946D-BA1ABEAFF3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l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ETAB'!$J$71:$J$80</c:f>
                <c:numCache>
                  <c:formatCode>General</c:formatCode>
                  <c:ptCount val="10"/>
                  <c:pt idx="0">
                    <c:v>4.6665029353565757</c:v>
                  </c:pt>
                  <c:pt idx="1">
                    <c:v>0</c:v>
                  </c:pt>
                  <c:pt idx="2">
                    <c:v>3.3351022496028699</c:v>
                  </c:pt>
                  <c:pt idx="3">
                    <c:v>3.8405295950106999</c:v>
                  </c:pt>
                  <c:pt idx="4">
                    <c:v>4.8442130423836671</c:v>
                  </c:pt>
                  <c:pt idx="5">
                    <c:v>2.7885985539016702</c:v>
                  </c:pt>
                  <c:pt idx="6">
                    <c:v>4.1923612507920707</c:v>
                  </c:pt>
                  <c:pt idx="7">
                    <c:v>3.5392383663861779</c:v>
                  </c:pt>
                  <c:pt idx="8">
                    <c:v>2.979229132212259</c:v>
                  </c:pt>
                  <c:pt idx="9">
                    <c:v>2.893738842707807</c:v>
                  </c:pt>
                </c:numCache>
              </c:numRef>
            </c:plus>
            <c:minus>
              <c:numRef>
                <c:f>'DONNEES ETAB'!$J$71:$J$80</c:f>
                <c:numCache>
                  <c:formatCode>General</c:formatCode>
                  <c:ptCount val="10"/>
                  <c:pt idx="0">
                    <c:v>4.6665029353565757</c:v>
                  </c:pt>
                  <c:pt idx="1">
                    <c:v>0</c:v>
                  </c:pt>
                  <c:pt idx="2">
                    <c:v>3.3351022496028699</c:v>
                  </c:pt>
                  <c:pt idx="3">
                    <c:v>3.8405295950106999</c:v>
                  </c:pt>
                  <c:pt idx="4">
                    <c:v>4.8442130423836671</c:v>
                  </c:pt>
                  <c:pt idx="5">
                    <c:v>2.7885985539016702</c:v>
                  </c:pt>
                  <c:pt idx="6">
                    <c:v>4.1923612507920707</c:v>
                  </c:pt>
                  <c:pt idx="7">
                    <c:v>3.5392383663861779</c:v>
                  </c:pt>
                  <c:pt idx="8">
                    <c:v>2.979229132212259</c:v>
                  </c:pt>
                  <c:pt idx="9">
                    <c:v>2.893738842707807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ETAB'!$G$71:$G$80</c:f>
              <c:strCache>
                <c:ptCount val="10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INTERPRO BLOIS</c:v>
                </c:pt>
                <c:pt idx="5">
                  <c:v>LPOP LA PROVIDENCE</c:v>
                </c:pt>
                <c:pt idx="6">
                  <c:v>LP VAL DE CHER</c:v>
                </c:pt>
                <c:pt idx="7">
                  <c:v>LP SONIA DELAUNAY</c:v>
                </c:pt>
                <c:pt idx="8">
                  <c:v>LPO HOTEL ET TOUR</c:v>
                </c:pt>
                <c:pt idx="9">
                  <c:v>LPPO ST JOSEPH</c:v>
                </c:pt>
              </c:strCache>
            </c:strRef>
          </c:cat>
          <c:val>
            <c:numRef>
              <c:f>'DONNEES ETAB'!$I$71:$I$80</c:f>
              <c:numCache>
                <c:formatCode>0.00</c:formatCode>
                <c:ptCount val="10"/>
                <c:pt idx="0">
                  <c:v>13.824404761904759</c:v>
                </c:pt>
                <c:pt idx="1">
                  <c:v>0</c:v>
                </c:pt>
                <c:pt idx="2">
                  <c:v>13.63464285714285</c:v>
                </c:pt>
                <c:pt idx="3">
                  <c:v>12.35803571428572</c:v>
                </c:pt>
                <c:pt idx="4">
                  <c:v>11.44</c:v>
                </c:pt>
                <c:pt idx="5">
                  <c:v>13.38239700374532</c:v>
                </c:pt>
                <c:pt idx="6">
                  <c:v>12.75</c:v>
                </c:pt>
                <c:pt idx="7">
                  <c:v>13.398790322580631</c:v>
                </c:pt>
                <c:pt idx="8">
                  <c:v>13.57066666666667</c:v>
                </c:pt>
                <c:pt idx="9">
                  <c:v>12.464285714285721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ED-4C84-946D-BA1ABEAFF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-2127709848"/>
        <c:axId val="-2127765608"/>
      </c:barChart>
      <c:lineChart>
        <c:grouping val="standard"/>
        <c:varyColors val="0"/>
        <c:ser>
          <c:idx val="1"/>
          <c:order val="1"/>
          <c:tx>
            <c:v>Moyenne Dept 41 : 13,27</c:v>
          </c:tx>
          <c:spPr>
            <a:ln w="4762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ETAB'!$G$71:$G$80</c:f>
              <c:strCache>
                <c:ptCount val="10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INTERPRO BLOIS</c:v>
                </c:pt>
                <c:pt idx="5">
                  <c:v>LPOP LA PROVIDENCE</c:v>
                </c:pt>
                <c:pt idx="6">
                  <c:v>LP VAL DE CHER</c:v>
                </c:pt>
                <c:pt idx="7">
                  <c:v>LP SONIA DELAUNAY</c:v>
                </c:pt>
                <c:pt idx="8">
                  <c:v>LPO HOTEL ET TOUR</c:v>
                </c:pt>
                <c:pt idx="9">
                  <c:v>LPPO ST JOSEPH</c:v>
                </c:pt>
              </c:strCache>
            </c:strRef>
          </c:cat>
          <c:val>
            <c:numRef>
              <c:f>'DONNEES ETAB'!$K$71:$K$80</c:f>
              <c:numCache>
                <c:formatCode>0.00</c:formatCode>
                <c:ptCount val="10"/>
                <c:pt idx="0">
                  <c:v>13.26553287981862</c:v>
                </c:pt>
                <c:pt idx="1">
                  <c:v>13.26553287981862</c:v>
                </c:pt>
                <c:pt idx="2">
                  <c:v>13.26553287981862</c:v>
                </c:pt>
                <c:pt idx="3">
                  <c:v>13.26553287981862</c:v>
                </c:pt>
                <c:pt idx="4">
                  <c:v>13.26553287981862</c:v>
                </c:pt>
                <c:pt idx="5">
                  <c:v>13.26553287981862</c:v>
                </c:pt>
                <c:pt idx="6">
                  <c:v>13.26553287981862</c:v>
                </c:pt>
                <c:pt idx="7">
                  <c:v>13.26553287981862</c:v>
                </c:pt>
                <c:pt idx="8">
                  <c:v>13.26553287981862</c:v>
                </c:pt>
                <c:pt idx="9">
                  <c:v>13.26553287981862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ED-4C84-946D-BA1ABEAFF3B0}"/>
            </c:ext>
          </c:extLst>
        </c:ser>
        <c:ser>
          <c:idx val="2"/>
          <c:order val="2"/>
          <c:tx>
            <c:v>Moyenne Acad : 13,10</c:v>
          </c:tx>
          <c:spPr>
            <a:ln w="47625" cap="rnd" cmpd="sng" algn="ctr">
              <a:solidFill>
                <a:schemeClr val="accent2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ETAB'!$G$71:$G$80</c:f>
              <c:strCache>
                <c:ptCount val="10"/>
                <c:pt idx="0">
                  <c:v>LPO AUGUSTIN THIERRY</c:v>
                </c:pt>
                <c:pt idx="1">
                  <c:v>LPO RONSARD</c:v>
                </c:pt>
                <c:pt idx="2">
                  <c:v>LP ANDRE AMPERE</c:v>
                </c:pt>
                <c:pt idx="3">
                  <c:v>LP DENIS PAPIN</c:v>
                </c:pt>
                <c:pt idx="4">
                  <c:v>CFA INTERPRO BLOIS</c:v>
                </c:pt>
                <c:pt idx="5">
                  <c:v>LPOP LA PROVIDENCE</c:v>
                </c:pt>
                <c:pt idx="6">
                  <c:v>LP VAL DE CHER</c:v>
                </c:pt>
                <c:pt idx="7">
                  <c:v>LP SONIA DELAUNAY</c:v>
                </c:pt>
                <c:pt idx="8">
                  <c:v>LPO HOTEL ET TOUR</c:v>
                </c:pt>
                <c:pt idx="9">
                  <c:v>LPPO ST JOSEPH</c:v>
                </c:pt>
              </c:strCache>
            </c:strRef>
          </c:cat>
          <c:val>
            <c:numRef>
              <c:f>'DONNEES ETAB'!$M$71:$M$80</c:f>
              <c:numCache>
                <c:formatCode>0.00</c:formatCode>
                <c:ptCount val="10"/>
                <c:pt idx="0">
                  <c:v>13.100676889900599</c:v>
                </c:pt>
                <c:pt idx="1">
                  <c:v>13.100676889900599</c:v>
                </c:pt>
                <c:pt idx="2">
                  <c:v>13.100676889900599</c:v>
                </c:pt>
                <c:pt idx="3">
                  <c:v>13.100676889900599</c:v>
                </c:pt>
                <c:pt idx="4">
                  <c:v>13.100676889900599</c:v>
                </c:pt>
                <c:pt idx="5">
                  <c:v>13.100676889900599</c:v>
                </c:pt>
                <c:pt idx="6">
                  <c:v>13.100676889900599</c:v>
                </c:pt>
                <c:pt idx="7">
                  <c:v>13.100676889900599</c:v>
                </c:pt>
                <c:pt idx="8">
                  <c:v>13.100676889900599</c:v>
                </c:pt>
                <c:pt idx="9">
                  <c:v>13.100676889900599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9ED-4C84-946D-BA1ABEAFF3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7709848"/>
        <c:axId val="-2127765608"/>
      </c:lineChart>
      <c:catAx>
        <c:axId val="-2127709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7765608"/>
        <c:crosses val="autoZero"/>
        <c:auto val="1"/>
        <c:lblAlgn val="ctr"/>
        <c:lblOffset val="100"/>
        <c:noMultiLvlLbl val="0"/>
      </c:catAx>
      <c:valAx>
        <c:axId val="-2127765608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7709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Moyennes Etab 45</c:v>
          </c:tx>
          <c:spPr>
            <a:gradFill rotWithShape="1">
              <a:gsLst>
                <a:gs pos="0">
                  <a:schemeClr val="accent2">
                    <a:shade val="65000"/>
                    <a:shade val="51000"/>
                    <a:satMod val="130000"/>
                  </a:schemeClr>
                </a:gs>
                <a:gs pos="80000">
                  <a:schemeClr val="accent2">
                    <a:shade val="65000"/>
                    <a:shade val="93000"/>
                    <a:satMod val="130000"/>
                  </a:schemeClr>
                </a:gs>
                <a:gs pos="100000">
                  <a:schemeClr val="accent2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0"/>
                  <c:y val="0.37059344796729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93-4FEE-9BCE-97C2327F9A2D}"/>
                </c:ext>
              </c:extLst>
            </c:dLbl>
            <c:dLbl>
              <c:idx val="11"/>
              <c:layout>
                <c:manualLayout>
                  <c:x val="0"/>
                  <c:y val="0.380497932155262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93-4FEE-9BCE-97C2327F9A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'DONNEES ETAB'!$J$81:$J$102</c:f>
                <c:numCache>
                  <c:formatCode>General</c:formatCode>
                  <c:ptCount val="22"/>
                  <c:pt idx="0">
                    <c:v>3.6528173699555588</c:v>
                  </c:pt>
                  <c:pt idx="1">
                    <c:v>3.7943732072985972</c:v>
                  </c:pt>
                  <c:pt idx="2">
                    <c:v>4.5081227884896711</c:v>
                  </c:pt>
                  <c:pt idx="3">
                    <c:v>2.90087670496546</c:v>
                  </c:pt>
                  <c:pt idx="4">
                    <c:v>3.1554658290712618</c:v>
                  </c:pt>
                  <c:pt idx="5">
                    <c:v>3.8842810002481651</c:v>
                  </c:pt>
                  <c:pt idx="6">
                    <c:v>2.6004969188847</c:v>
                  </c:pt>
                  <c:pt idx="7">
                    <c:v>3.6133876474658422</c:v>
                  </c:pt>
                  <c:pt idx="8">
                    <c:v>3.7109054956217991</c:v>
                  </c:pt>
                  <c:pt idx="9">
                    <c:v>4.0895475954100302</c:v>
                  </c:pt>
                  <c:pt idx="10">
                    <c:v>2.4253937939295072</c:v>
                  </c:pt>
                  <c:pt idx="11">
                    <c:v>4.3701133729033614</c:v>
                  </c:pt>
                  <c:pt idx="12">
                    <c:v>3.4873979948865999</c:v>
                  </c:pt>
                  <c:pt idx="13">
                    <c:v>3.2948630720116472</c:v>
                  </c:pt>
                  <c:pt idx="14">
                    <c:v>3.5670602334784651</c:v>
                  </c:pt>
                  <c:pt idx="15">
                    <c:v>3.858634521171699</c:v>
                  </c:pt>
                  <c:pt idx="16">
                    <c:v>3.4855166621343798</c:v>
                  </c:pt>
                  <c:pt idx="17">
                    <c:v>3.2644809694651329</c:v>
                  </c:pt>
                  <c:pt idx="18">
                    <c:v>2.3587089251545761</c:v>
                  </c:pt>
                  <c:pt idx="19">
                    <c:v>1.4087070510065449</c:v>
                  </c:pt>
                  <c:pt idx="20">
                    <c:v>2.3829824678702241</c:v>
                  </c:pt>
                  <c:pt idx="21">
                    <c:v>3.2106269406220931</c:v>
                  </c:pt>
                </c:numCache>
              </c:numRef>
            </c:plus>
            <c:minus>
              <c:numRef>
                <c:f>'DONNEES ETAB'!$J$81:$J$102</c:f>
                <c:numCache>
                  <c:formatCode>General</c:formatCode>
                  <c:ptCount val="22"/>
                  <c:pt idx="0">
                    <c:v>3.6528173699555588</c:v>
                  </c:pt>
                  <c:pt idx="1">
                    <c:v>3.7943732072985972</c:v>
                  </c:pt>
                  <c:pt idx="2">
                    <c:v>4.5081227884896711</c:v>
                  </c:pt>
                  <c:pt idx="3">
                    <c:v>2.90087670496546</c:v>
                  </c:pt>
                  <c:pt idx="4">
                    <c:v>3.1554658290712618</c:v>
                  </c:pt>
                  <c:pt idx="5">
                    <c:v>3.8842810002481651</c:v>
                  </c:pt>
                  <c:pt idx="6">
                    <c:v>2.6004969188847</c:v>
                  </c:pt>
                  <c:pt idx="7">
                    <c:v>3.6133876474658422</c:v>
                  </c:pt>
                  <c:pt idx="8">
                    <c:v>3.7109054956217991</c:v>
                  </c:pt>
                  <c:pt idx="9">
                    <c:v>4.0895475954100302</c:v>
                  </c:pt>
                  <c:pt idx="10">
                    <c:v>2.4253937939295072</c:v>
                  </c:pt>
                  <c:pt idx="11">
                    <c:v>4.3701133729033614</c:v>
                  </c:pt>
                  <c:pt idx="12">
                    <c:v>3.4873979948865999</c:v>
                  </c:pt>
                  <c:pt idx="13">
                    <c:v>3.2948630720116472</c:v>
                  </c:pt>
                  <c:pt idx="14">
                    <c:v>3.5670602334784651</c:v>
                  </c:pt>
                  <c:pt idx="15">
                    <c:v>3.858634521171699</c:v>
                  </c:pt>
                  <c:pt idx="16">
                    <c:v>3.4855166621343798</c:v>
                  </c:pt>
                  <c:pt idx="17">
                    <c:v>3.2644809694651329</c:v>
                  </c:pt>
                  <c:pt idx="18">
                    <c:v>2.3587089251545761</c:v>
                  </c:pt>
                  <c:pt idx="19">
                    <c:v>1.4087070510065449</c:v>
                  </c:pt>
                  <c:pt idx="20">
                    <c:v>2.3829824678702241</c:v>
                  </c:pt>
                  <c:pt idx="21">
                    <c:v>3.2106269406220931</c:v>
                  </c:pt>
                </c:numCache>
              </c:numRef>
            </c:minus>
            <c:spPr>
              <a:solidFill>
                <a:schemeClr val="lt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strRef>
              <c:f>'DONNEES ETAB'!$G$81:$G$102</c:f>
              <c:strCache>
                <c:ptCount val="22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MARECHAL LECLERC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</c:v>
                </c:pt>
                <c:pt idx="11">
                  <c:v>LP PAUL GAUGUIN</c:v>
                </c:pt>
                <c:pt idx="12">
                  <c:v>CFA AGGLO ORLEANS</c:v>
                </c:pt>
                <c:pt idx="13">
                  <c:v>CFA INTERPRO ORLEANS</c:v>
                </c:pt>
                <c:pt idx="14">
                  <c:v>LP MARGUERITE AUDOUX</c:v>
                </c:pt>
                <c:pt idx="15">
                  <c:v>LP JEAN LURCAT</c:v>
                </c:pt>
                <c:pt idx="16">
                  <c:v>LP FRANCOISE DOLTO</c:v>
                </c:pt>
                <c:pt idx="17">
                  <c:v>LP CHATEAU BLANC</c:v>
                </c:pt>
                <c:pt idx="18">
                  <c:v>LPO MAURICE GENEVOIX</c:v>
                </c:pt>
                <c:pt idx="19">
                  <c:v>AFTEC LPPO ST PAUL</c:v>
                </c:pt>
                <c:pt idx="20">
                  <c:v>LPPO STE CROIX ST EU</c:v>
                </c:pt>
                <c:pt idx="21">
                  <c:v>CFC CFAI CENTRE</c:v>
                </c:pt>
              </c:strCache>
            </c:strRef>
          </c:cat>
          <c:val>
            <c:numRef>
              <c:f>'DONNEES ETAB'!$I$81:$I$102</c:f>
              <c:numCache>
                <c:formatCode>0.00</c:formatCode>
                <c:ptCount val="22"/>
                <c:pt idx="0">
                  <c:v>12.667910447761191</c:v>
                </c:pt>
                <c:pt idx="1">
                  <c:v>12.204861111111111</c:v>
                </c:pt>
                <c:pt idx="2">
                  <c:v>13.054310344827581</c:v>
                </c:pt>
                <c:pt idx="3">
                  <c:v>13.422976501305479</c:v>
                </c:pt>
                <c:pt idx="4">
                  <c:v>12.41902313624678</c:v>
                </c:pt>
                <c:pt idx="5">
                  <c:v>11.016666666666669</c:v>
                </c:pt>
                <c:pt idx="6">
                  <c:v>14.13793103448276</c:v>
                </c:pt>
                <c:pt idx="7">
                  <c:v>13.361842105263159</c:v>
                </c:pt>
                <c:pt idx="8">
                  <c:v>13.08684863523573</c:v>
                </c:pt>
                <c:pt idx="9">
                  <c:v>13.36931818181818</c:v>
                </c:pt>
                <c:pt idx="10">
                  <c:v>12.21913580246914</c:v>
                </c:pt>
                <c:pt idx="11">
                  <c:v>12.785351562500001</c:v>
                </c:pt>
                <c:pt idx="12">
                  <c:v>12.640229885057471</c:v>
                </c:pt>
                <c:pt idx="13">
                  <c:v>12.55072463768116</c:v>
                </c:pt>
                <c:pt idx="14">
                  <c:v>13.03039832285115</c:v>
                </c:pt>
                <c:pt idx="15">
                  <c:v>12.94186746987952</c:v>
                </c:pt>
                <c:pt idx="16">
                  <c:v>13.815217391304349</c:v>
                </c:pt>
                <c:pt idx="17">
                  <c:v>12.958</c:v>
                </c:pt>
                <c:pt idx="18">
                  <c:v>14.004098360655741</c:v>
                </c:pt>
                <c:pt idx="19">
                  <c:v>15.12333333333333</c:v>
                </c:pt>
                <c:pt idx="20">
                  <c:v>14.214285714285721</c:v>
                </c:pt>
                <c:pt idx="21">
                  <c:v>13.78082191780822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3-4FEE-9BCE-97C2327F9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138664504"/>
        <c:axId val="2039272568"/>
      </c:barChart>
      <c:lineChart>
        <c:grouping val="standard"/>
        <c:varyColors val="0"/>
        <c:ser>
          <c:idx val="1"/>
          <c:order val="1"/>
          <c:tx>
            <c:v>Moyenne Dept 45 : 13,07</c:v>
          </c:tx>
          <c:spPr>
            <a:ln w="47625" cap="rnd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ETAB'!$G$81:$G$102</c:f>
              <c:strCache>
                <c:ptCount val="22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MARECHAL LECLERC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</c:v>
                </c:pt>
                <c:pt idx="11">
                  <c:v>LP PAUL GAUGUIN</c:v>
                </c:pt>
                <c:pt idx="12">
                  <c:v>CFA AGGLO ORLEANS</c:v>
                </c:pt>
                <c:pt idx="13">
                  <c:v>CFA INTERPRO ORLEANS</c:v>
                </c:pt>
                <c:pt idx="14">
                  <c:v>LP MARGUERITE AUDOUX</c:v>
                </c:pt>
                <c:pt idx="15">
                  <c:v>LP JEAN LURCAT</c:v>
                </c:pt>
                <c:pt idx="16">
                  <c:v>LP FRANCOISE DOLTO</c:v>
                </c:pt>
                <c:pt idx="17">
                  <c:v>LP CHATEAU BLANC</c:v>
                </c:pt>
                <c:pt idx="18">
                  <c:v>LPO MAURICE GENEVOIX</c:v>
                </c:pt>
                <c:pt idx="19">
                  <c:v>AFTEC LPPO ST PAUL</c:v>
                </c:pt>
                <c:pt idx="20">
                  <c:v>LPPO STE CROIX ST EU</c:v>
                </c:pt>
                <c:pt idx="21">
                  <c:v>CFC CFAI CENTRE</c:v>
                </c:pt>
              </c:strCache>
            </c:strRef>
          </c:cat>
          <c:val>
            <c:numRef>
              <c:f>'DONNEES ETAB'!$K$81:$K$102</c:f>
              <c:numCache>
                <c:formatCode>0.00</c:formatCode>
                <c:ptCount val="22"/>
                <c:pt idx="0">
                  <c:v>13.07099332220367</c:v>
                </c:pt>
                <c:pt idx="1">
                  <c:v>13.07099332220367</c:v>
                </c:pt>
                <c:pt idx="2">
                  <c:v>13.07099332220367</c:v>
                </c:pt>
                <c:pt idx="3">
                  <c:v>13.07099332220367</c:v>
                </c:pt>
                <c:pt idx="4">
                  <c:v>13.07099332220367</c:v>
                </c:pt>
                <c:pt idx="5">
                  <c:v>13.07099332220367</c:v>
                </c:pt>
                <c:pt idx="6">
                  <c:v>13.07099332220367</c:v>
                </c:pt>
                <c:pt idx="7">
                  <c:v>13.07099332220367</c:v>
                </c:pt>
                <c:pt idx="8">
                  <c:v>13.07099332220367</c:v>
                </c:pt>
                <c:pt idx="9">
                  <c:v>13.07099332220367</c:v>
                </c:pt>
                <c:pt idx="10">
                  <c:v>13.07099332220367</c:v>
                </c:pt>
                <c:pt idx="11">
                  <c:v>13.07099332220367</c:v>
                </c:pt>
                <c:pt idx="12">
                  <c:v>13.07099332220367</c:v>
                </c:pt>
                <c:pt idx="13">
                  <c:v>13.07099332220367</c:v>
                </c:pt>
                <c:pt idx="14">
                  <c:v>13.07099332220367</c:v>
                </c:pt>
                <c:pt idx="15">
                  <c:v>13.07099332220367</c:v>
                </c:pt>
                <c:pt idx="16">
                  <c:v>13.07099332220367</c:v>
                </c:pt>
                <c:pt idx="17">
                  <c:v>13.07099332220367</c:v>
                </c:pt>
                <c:pt idx="18">
                  <c:v>13.07099332220367</c:v>
                </c:pt>
                <c:pt idx="19">
                  <c:v>13.07099332220367</c:v>
                </c:pt>
                <c:pt idx="20">
                  <c:v>13.07099332220367</c:v>
                </c:pt>
                <c:pt idx="21">
                  <c:v>13.07099332220367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93-4FEE-9BCE-97C2327F9A2D}"/>
            </c:ext>
          </c:extLst>
        </c:ser>
        <c:ser>
          <c:idx val="2"/>
          <c:order val="2"/>
          <c:tx>
            <c:v>Moyenne Acad : 13,10</c:v>
          </c:tx>
          <c:spPr>
            <a:ln w="47625" cap="rnd" cmpd="sng" algn="ctr">
              <a:solidFill>
                <a:schemeClr val="accent2">
                  <a:tint val="6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'DONNEES ETAB'!$G$81:$G$102</c:f>
              <c:strCache>
                <c:ptCount val="22"/>
                <c:pt idx="0">
                  <c:v>LP JEANNETTE VERDIER</c:v>
                </c:pt>
                <c:pt idx="1">
                  <c:v>LPO JEAN ZAY</c:v>
                </c:pt>
                <c:pt idx="2">
                  <c:v>LPO B FRANKLIN</c:v>
                </c:pt>
                <c:pt idx="3">
                  <c:v>LP GAUDIER BRZESKA</c:v>
                </c:pt>
                <c:pt idx="4">
                  <c:v>LP MARECHAL LECLERC</c:v>
                </c:pt>
                <c:pt idx="5">
                  <c:v>LPPO ST FRANCOIS</c:v>
                </c:pt>
                <c:pt idx="6">
                  <c:v>LPPO SAINT LOUIS</c:v>
                </c:pt>
                <c:pt idx="7">
                  <c:v>LP J DE LA TAILLE</c:v>
                </c:pt>
                <c:pt idx="8">
                  <c:v>LPPO ST PAUL BOURDON</c:v>
                </c:pt>
                <c:pt idx="9">
                  <c:v>LPP L'ABBAYE</c:v>
                </c:pt>
                <c:pt idx="10">
                  <c:v>LPP B DE CASTILLE</c:v>
                </c:pt>
                <c:pt idx="11">
                  <c:v>LP PAUL GAUGUIN</c:v>
                </c:pt>
                <c:pt idx="12">
                  <c:v>CFA AGGLO ORLEANS</c:v>
                </c:pt>
                <c:pt idx="13">
                  <c:v>CFA INTERPRO ORLEANS</c:v>
                </c:pt>
                <c:pt idx="14">
                  <c:v>LP MARGUERITE AUDOUX</c:v>
                </c:pt>
                <c:pt idx="15">
                  <c:v>LP JEAN LURCAT</c:v>
                </c:pt>
                <c:pt idx="16">
                  <c:v>LP FRANCOISE DOLTO</c:v>
                </c:pt>
                <c:pt idx="17">
                  <c:v>LP CHATEAU BLANC</c:v>
                </c:pt>
                <c:pt idx="18">
                  <c:v>LPO MAURICE GENEVOIX</c:v>
                </c:pt>
                <c:pt idx="19">
                  <c:v>AFTEC LPPO ST PAUL</c:v>
                </c:pt>
                <c:pt idx="20">
                  <c:v>LPPO STE CROIX ST EU</c:v>
                </c:pt>
                <c:pt idx="21">
                  <c:v>CFC CFAI CENTRE</c:v>
                </c:pt>
              </c:strCache>
            </c:strRef>
          </c:cat>
          <c:val>
            <c:numRef>
              <c:f>'DONNEES ETAB'!$M$81:$M$102</c:f>
              <c:numCache>
                <c:formatCode>0.00</c:formatCode>
                <c:ptCount val="22"/>
                <c:pt idx="0">
                  <c:v>13.100676889900599</c:v>
                </c:pt>
                <c:pt idx="1">
                  <c:v>13.100676889900599</c:v>
                </c:pt>
                <c:pt idx="2">
                  <c:v>13.100676889900599</c:v>
                </c:pt>
                <c:pt idx="3">
                  <c:v>13.100676889900599</c:v>
                </c:pt>
                <c:pt idx="4">
                  <c:v>13.100676889900599</c:v>
                </c:pt>
                <c:pt idx="5">
                  <c:v>13.100676889900599</c:v>
                </c:pt>
                <c:pt idx="6">
                  <c:v>13.100676889900599</c:v>
                </c:pt>
                <c:pt idx="7">
                  <c:v>13.100676889900599</c:v>
                </c:pt>
                <c:pt idx="8">
                  <c:v>13.100676889900599</c:v>
                </c:pt>
                <c:pt idx="9">
                  <c:v>13.100676889900599</c:v>
                </c:pt>
                <c:pt idx="10">
                  <c:v>13.100676889900599</c:v>
                </c:pt>
                <c:pt idx="11">
                  <c:v>13.100676889900599</c:v>
                </c:pt>
                <c:pt idx="12">
                  <c:v>13.100676889900599</c:v>
                </c:pt>
                <c:pt idx="13">
                  <c:v>13.100676889900599</c:v>
                </c:pt>
                <c:pt idx="14">
                  <c:v>13.100676889900599</c:v>
                </c:pt>
                <c:pt idx="15">
                  <c:v>13.100676889900599</c:v>
                </c:pt>
                <c:pt idx="16">
                  <c:v>13.100676889900599</c:v>
                </c:pt>
                <c:pt idx="17">
                  <c:v>13.100676889900599</c:v>
                </c:pt>
                <c:pt idx="18">
                  <c:v>13.100676889900599</c:v>
                </c:pt>
                <c:pt idx="19">
                  <c:v>13.100676889900599</c:v>
                </c:pt>
                <c:pt idx="20">
                  <c:v>13.100676889900599</c:v>
                </c:pt>
                <c:pt idx="21">
                  <c:v>13.100676889900599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493-4FEE-9BCE-97C2327F9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8664504"/>
        <c:axId val="2039272568"/>
      </c:lineChart>
      <c:catAx>
        <c:axId val="2138664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9272568"/>
        <c:crosses val="autoZero"/>
        <c:auto val="1"/>
        <c:lblAlgn val="ctr"/>
        <c:lblOffset val="100"/>
        <c:noMultiLvlLbl val="0"/>
      </c:catAx>
      <c:valAx>
        <c:axId val="2039272568"/>
        <c:scaling>
          <c:orientation val="minMax"/>
          <c:max val="20"/>
          <c:min val="4"/>
        </c:scaling>
        <c:delete val="0"/>
        <c:axPos val="l"/>
        <c:majorGridlines>
          <c:spPr>
            <a:ln w="9525" cap="flat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38664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22413970006752"/>
          <c:y val="2.7287270909318349E-2"/>
          <c:w val="0.63486451331036364"/>
          <c:h val="0.88723659542557176"/>
        </c:manualLayout>
      </c:layout>
      <c:barChart>
        <c:barDir val="bar"/>
        <c:grouping val="stacked"/>
        <c:varyColors val="0"/>
        <c:ser>
          <c:idx val="0"/>
          <c:order val="0"/>
          <c:tx>
            <c:v>Effectifs Filles</c:v>
          </c:tx>
          <c:spPr>
            <a:solidFill>
              <a:srgbClr val="FF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'DONNEES APSA'!$AF$4:$AF$34</c:f>
              <c:strCache>
                <c:ptCount val="31"/>
                <c:pt idx="0">
                  <c:v>AEROBIC</c:v>
                </c:pt>
                <c:pt idx="1">
                  <c:v>SAUT DE CHEVAL</c:v>
                </c:pt>
                <c:pt idx="2">
                  <c:v>COURSE DE HAIES</c:v>
                </c:pt>
                <c:pt idx="3">
                  <c:v>SAUVETAGE</c:v>
                </c:pt>
                <c:pt idx="4">
                  <c:v>ARTS DU CIRQUE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NATATION DE VITESSE</c:v>
                </c:pt>
                <c:pt idx="9">
                  <c:v>FUTSAL</c:v>
                </c:pt>
                <c:pt idx="10">
                  <c:v>DISQUE</c:v>
                </c:pt>
                <c:pt idx="11">
                  <c:v>ULTIMATE</c:v>
                </c:pt>
                <c:pt idx="12">
                  <c:v>VOLLEY-BALL</c:v>
                </c:pt>
                <c:pt idx="13">
                  <c:v>DANSE</c:v>
                </c:pt>
                <c:pt idx="14">
                  <c:v>FOOTBALL</c:v>
                </c:pt>
                <c:pt idx="15">
                  <c:v>GYMNASTIQUE (SOL ET AGRES)</c:v>
                </c:pt>
                <c:pt idx="16">
                  <c:v>LANCER DU JAVELOT</c:v>
                </c:pt>
                <c:pt idx="17">
                  <c:v>RELAIS VITESSE</c:v>
                </c:pt>
                <c:pt idx="18">
                  <c:v>VELO TOUT TERRAIN</c:v>
                </c:pt>
                <c:pt idx="19">
                  <c:v>TENNIS DE TABLE</c:v>
                </c:pt>
                <c:pt idx="20">
                  <c:v>BASKET-BALL</c:v>
                </c:pt>
                <c:pt idx="21">
                  <c:v>COURSE EN DUREE</c:v>
                </c:pt>
                <c:pt idx="22">
                  <c:v>COURSE D'ORIENTATION</c:v>
                </c:pt>
                <c:pt idx="23">
                  <c:v>HANDBALL</c:v>
                </c:pt>
                <c:pt idx="24">
                  <c:v>STEP</c:v>
                </c:pt>
                <c:pt idx="25">
                  <c:v>ESCALADE</c:v>
                </c:pt>
                <c:pt idx="26">
                  <c:v>SAUT EN PENTABOND</c:v>
                </c:pt>
                <c:pt idx="27">
                  <c:v>ACROSPORT</c:v>
                </c:pt>
                <c:pt idx="28">
                  <c:v>COURSE DE DEMI-FOND</c:v>
                </c:pt>
                <c:pt idx="29">
                  <c:v>BADMINTON</c:v>
                </c:pt>
                <c:pt idx="30">
                  <c:v>MUSCULATION</c:v>
                </c:pt>
              </c:strCache>
            </c:strRef>
          </c:cat>
          <c:val>
            <c:numRef>
              <c:f>'DONNEES APSA'!$AJ$4:$AJ$34</c:f>
              <c:numCache>
                <c:formatCode>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6</c:v>
                </c:pt>
                <c:pt idx="4">
                  <c:v>26</c:v>
                </c:pt>
                <c:pt idx="5">
                  <c:v>10</c:v>
                </c:pt>
                <c:pt idx="6" formatCode="General">
                  <c:v>26</c:v>
                </c:pt>
                <c:pt idx="7">
                  <c:v>17</c:v>
                </c:pt>
                <c:pt idx="8">
                  <c:v>73</c:v>
                </c:pt>
                <c:pt idx="9">
                  <c:v>7</c:v>
                </c:pt>
                <c:pt idx="10">
                  <c:v>50</c:v>
                </c:pt>
                <c:pt idx="11">
                  <c:v>56</c:v>
                </c:pt>
                <c:pt idx="12">
                  <c:v>56</c:v>
                </c:pt>
                <c:pt idx="13">
                  <c:v>174</c:v>
                </c:pt>
                <c:pt idx="14">
                  <c:v>15</c:v>
                </c:pt>
                <c:pt idx="15">
                  <c:v>148</c:v>
                </c:pt>
                <c:pt idx="16">
                  <c:v>130</c:v>
                </c:pt>
                <c:pt idx="17">
                  <c:v>144</c:v>
                </c:pt>
                <c:pt idx="18">
                  <c:v>143</c:v>
                </c:pt>
                <c:pt idx="19">
                  <c:v>143</c:v>
                </c:pt>
                <c:pt idx="20">
                  <c:v>322</c:v>
                </c:pt>
                <c:pt idx="21">
                  <c:v>268</c:v>
                </c:pt>
                <c:pt idx="22">
                  <c:v>395</c:v>
                </c:pt>
                <c:pt idx="23">
                  <c:v>395</c:v>
                </c:pt>
                <c:pt idx="24">
                  <c:v>785</c:v>
                </c:pt>
                <c:pt idx="25">
                  <c:v>384</c:v>
                </c:pt>
                <c:pt idx="26">
                  <c:v>324</c:v>
                </c:pt>
                <c:pt idx="27">
                  <c:v>803</c:v>
                </c:pt>
                <c:pt idx="28">
                  <c:v>508</c:v>
                </c:pt>
                <c:pt idx="29">
                  <c:v>1289</c:v>
                </c:pt>
                <c:pt idx="30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C-470A-90B6-9B7DD4FF5E3D}"/>
            </c:ext>
          </c:extLst>
        </c:ser>
        <c:ser>
          <c:idx val="1"/>
          <c:order val="1"/>
          <c:tx>
            <c:v>Effectifs Garçons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'DONNEES APSA'!$AF$4:$AF$34</c:f>
              <c:strCache>
                <c:ptCount val="31"/>
                <c:pt idx="0">
                  <c:v>AEROBIC</c:v>
                </c:pt>
                <c:pt idx="1">
                  <c:v>SAUT DE CHEVAL</c:v>
                </c:pt>
                <c:pt idx="2">
                  <c:v>COURSE DE HAIES</c:v>
                </c:pt>
                <c:pt idx="3">
                  <c:v>SAUVETAGE</c:v>
                </c:pt>
                <c:pt idx="4">
                  <c:v>ARTS DU CIRQUE</c:v>
                </c:pt>
                <c:pt idx="5">
                  <c:v>JUDO</c:v>
                </c:pt>
                <c:pt idx="6">
                  <c:v>RUGBY</c:v>
                </c:pt>
                <c:pt idx="7">
                  <c:v>SAVATE BOXE FRANCAISE</c:v>
                </c:pt>
                <c:pt idx="8">
                  <c:v>NATATION DE VITESSE</c:v>
                </c:pt>
                <c:pt idx="9">
                  <c:v>FUTSAL</c:v>
                </c:pt>
                <c:pt idx="10">
                  <c:v>DISQUE</c:v>
                </c:pt>
                <c:pt idx="11">
                  <c:v>ULTIMATE</c:v>
                </c:pt>
                <c:pt idx="12">
                  <c:v>VOLLEY-BALL</c:v>
                </c:pt>
                <c:pt idx="13">
                  <c:v>DANSE</c:v>
                </c:pt>
                <c:pt idx="14">
                  <c:v>FOOTBALL</c:v>
                </c:pt>
                <c:pt idx="15">
                  <c:v>GYMNASTIQUE (SOL ET AGRES)</c:v>
                </c:pt>
                <c:pt idx="16">
                  <c:v>LANCER DU JAVELOT</c:v>
                </c:pt>
                <c:pt idx="17">
                  <c:v>RELAIS VITESSE</c:v>
                </c:pt>
                <c:pt idx="18">
                  <c:v>VELO TOUT TERRAIN</c:v>
                </c:pt>
                <c:pt idx="19">
                  <c:v>TENNIS DE TABLE</c:v>
                </c:pt>
                <c:pt idx="20">
                  <c:v>BASKET-BALL</c:v>
                </c:pt>
                <c:pt idx="21">
                  <c:v>COURSE EN DUREE</c:v>
                </c:pt>
                <c:pt idx="22">
                  <c:v>COURSE D'ORIENTATION</c:v>
                </c:pt>
                <c:pt idx="23">
                  <c:v>HANDBALL</c:v>
                </c:pt>
                <c:pt idx="24">
                  <c:v>STEP</c:v>
                </c:pt>
                <c:pt idx="25">
                  <c:v>ESCALADE</c:v>
                </c:pt>
                <c:pt idx="26">
                  <c:v>SAUT EN PENTABOND</c:v>
                </c:pt>
                <c:pt idx="27">
                  <c:v>ACROSPORT</c:v>
                </c:pt>
                <c:pt idx="28">
                  <c:v>COURSE DE DEMI-FOND</c:v>
                </c:pt>
                <c:pt idx="29">
                  <c:v>BADMINTON</c:v>
                </c:pt>
                <c:pt idx="30">
                  <c:v>MUSCULATION</c:v>
                </c:pt>
              </c:strCache>
            </c:strRef>
          </c:cat>
          <c:val>
            <c:numRef>
              <c:f>'DONNEES APSA'!$AH$4:$AH$34</c:f>
              <c:numCache>
                <c:formatCode>0</c:formatCode>
                <c:ptCount val="31"/>
                <c:pt idx="0">
                  <c:v>0</c:v>
                </c:pt>
                <c:pt idx="1">
                  <c:v>4</c:v>
                </c:pt>
                <c:pt idx="2">
                  <c:v>16</c:v>
                </c:pt>
                <c:pt idx="3">
                  <c:v>13</c:v>
                </c:pt>
                <c:pt idx="4">
                  <c:v>25</c:v>
                </c:pt>
                <c:pt idx="5">
                  <c:v>47</c:v>
                </c:pt>
                <c:pt idx="6" formatCode="General">
                  <c:v>43</c:v>
                </c:pt>
                <c:pt idx="7">
                  <c:v>55</c:v>
                </c:pt>
                <c:pt idx="8">
                  <c:v>30</c:v>
                </c:pt>
                <c:pt idx="9">
                  <c:v>111</c:v>
                </c:pt>
                <c:pt idx="10">
                  <c:v>73</c:v>
                </c:pt>
                <c:pt idx="11">
                  <c:v>68</c:v>
                </c:pt>
                <c:pt idx="12">
                  <c:v>68</c:v>
                </c:pt>
                <c:pt idx="13">
                  <c:v>15</c:v>
                </c:pt>
                <c:pt idx="14">
                  <c:v>179</c:v>
                </c:pt>
                <c:pt idx="15">
                  <c:v>88</c:v>
                </c:pt>
                <c:pt idx="16">
                  <c:v>237</c:v>
                </c:pt>
                <c:pt idx="17">
                  <c:v>271</c:v>
                </c:pt>
                <c:pt idx="18">
                  <c:v>326</c:v>
                </c:pt>
                <c:pt idx="19">
                  <c:v>326</c:v>
                </c:pt>
                <c:pt idx="20">
                  <c:v>213</c:v>
                </c:pt>
                <c:pt idx="21">
                  <c:v>505</c:v>
                </c:pt>
                <c:pt idx="22">
                  <c:v>435</c:v>
                </c:pt>
                <c:pt idx="23">
                  <c:v>512</c:v>
                </c:pt>
                <c:pt idx="24">
                  <c:v>151</c:v>
                </c:pt>
                <c:pt idx="25">
                  <c:v>569</c:v>
                </c:pt>
                <c:pt idx="26">
                  <c:v>666</c:v>
                </c:pt>
                <c:pt idx="27">
                  <c:v>453</c:v>
                </c:pt>
                <c:pt idx="28">
                  <c:v>1085</c:v>
                </c:pt>
                <c:pt idx="29">
                  <c:v>1280</c:v>
                </c:pt>
                <c:pt idx="30">
                  <c:v>1848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1C-470A-90B6-9B7DD4FF5E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215569408"/>
        <c:axId val="216571200"/>
      </c:barChart>
      <c:catAx>
        <c:axId val="215569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65712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6571200"/>
        <c:scaling>
          <c:orientation val="minMax"/>
          <c:max val="30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5569408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3509049504733106"/>
          <c:y val="0.45419643113538594"/>
          <c:w val="0.19996762105631277"/>
          <c:h val="0.13114537925647696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087802955928221"/>
          <c:y val="2.8589993502274202E-2"/>
          <c:w val="0.62684404907401847"/>
          <c:h val="0.9428200129954516"/>
        </c:manualLayout>
      </c:layout>
      <c:barChart>
        <c:barDir val="bar"/>
        <c:grouping val="stacked"/>
        <c:varyColors val="0"/>
        <c:ser>
          <c:idx val="0"/>
          <c:order val="0"/>
          <c:tx>
            <c:v>Effectifs Filles</c:v>
          </c:tx>
          <c:spPr>
            <a:solidFill>
              <a:srgbClr val="FF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'DONNEES APSA'!$AF$21:$AF$34</c:f>
              <c:strCache>
                <c:ptCount val="14"/>
                <c:pt idx="0">
                  <c:v>RELAIS VITESSE</c:v>
                </c:pt>
                <c:pt idx="1">
                  <c:v>VELO TOUT TERRAIN</c:v>
                </c:pt>
                <c:pt idx="2">
                  <c:v>TENNIS DE TABLE</c:v>
                </c:pt>
                <c:pt idx="3">
                  <c:v>BASKET-BALL</c:v>
                </c:pt>
                <c:pt idx="4">
                  <c:v>COURSE EN DUREE</c:v>
                </c:pt>
                <c:pt idx="5">
                  <c:v>COURSE D'ORIENTATION</c:v>
                </c:pt>
                <c:pt idx="6">
                  <c:v>HANDBALL</c:v>
                </c:pt>
                <c:pt idx="7">
                  <c:v>STEP</c:v>
                </c:pt>
                <c:pt idx="8">
                  <c:v>ESCALADE</c:v>
                </c:pt>
                <c:pt idx="9">
                  <c:v>SAUT EN PENTABOND</c:v>
                </c:pt>
                <c:pt idx="10">
                  <c:v>ACROSPORT</c:v>
                </c:pt>
                <c:pt idx="11">
                  <c:v>COURSE DE DEMI-FOND</c:v>
                </c:pt>
                <c:pt idx="12">
                  <c:v>BADMINTON</c:v>
                </c:pt>
                <c:pt idx="13">
                  <c:v>MUSCULATION</c:v>
                </c:pt>
              </c:strCache>
            </c:strRef>
          </c:cat>
          <c:val>
            <c:numRef>
              <c:f>'DONNEES APSA'!$AJ$21:$AJ$34</c:f>
              <c:numCache>
                <c:formatCode>0</c:formatCode>
                <c:ptCount val="14"/>
                <c:pt idx="0">
                  <c:v>144</c:v>
                </c:pt>
                <c:pt idx="1">
                  <c:v>143</c:v>
                </c:pt>
                <c:pt idx="2">
                  <c:v>143</c:v>
                </c:pt>
                <c:pt idx="3">
                  <c:v>322</c:v>
                </c:pt>
                <c:pt idx="4">
                  <c:v>268</c:v>
                </c:pt>
                <c:pt idx="5">
                  <c:v>395</c:v>
                </c:pt>
                <c:pt idx="6">
                  <c:v>395</c:v>
                </c:pt>
                <c:pt idx="7">
                  <c:v>785</c:v>
                </c:pt>
                <c:pt idx="8">
                  <c:v>384</c:v>
                </c:pt>
                <c:pt idx="9">
                  <c:v>324</c:v>
                </c:pt>
                <c:pt idx="10">
                  <c:v>803</c:v>
                </c:pt>
                <c:pt idx="11">
                  <c:v>508</c:v>
                </c:pt>
                <c:pt idx="12">
                  <c:v>1289</c:v>
                </c:pt>
                <c:pt idx="13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7F-4A16-8E44-2459A9D835F1}"/>
            </c:ext>
          </c:extLst>
        </c:ser>
        <c:ser>
          <c:idx val="1"/>
          <c:order val="1"/>
          <c:tx>
            <c:v>Effectifs Garçons</c:v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'DONNEES APSA'!$AF$21:$AF$34</c:f>
              <c:strCache>
                <c:ptCount val="14"/>
                <c:pt idx="0">
                  <c:v>RELAIS VITESSE</c:v>
                </c:pt>
                <c:pt idx="1">
                  <c:v>VELO TOUT TERRAIN</c:v>
                </c:pt>
                <c:pt idx="2">
                  <c:v>TENNIS DE TABLE</c:v>
                </c:pt>
                <c:pt idx="3">
                  <c:v>BASKET-BALL</c:v>
                </c:pt>
                <c:pt idx="4">
                  <c:v>COURSE EN DUREE</c:v>
                </c:pt>
                <c:pt idx="5">
                  <c:v>COURSE D'ORIENTATION</c:v>
                </c:pt>
                <c:pt idx="6">
                  <c:v>HANDBALL</c:v>
                </c:pt>
                <c:pt idx="7">
                  <c:v>STEP</c:v>
                </c:pt>
                <c:pt idx="8">
                  <c:v>ESCALADE</c:v>
                </c:pt>
                <c:pt idx="9">
                  <c:v>SAUT EN PENTABOND</c:v>
                </c:pt>
                <c:pt idx="10">
                  <c:v>ACROSPORT</c:v>
                </c:pt>
                <c:pt idx="11">
                  <c:v>COURSE DE DEMI-FOND</c:v>
                </c:pt>
                <c:pt idx="12">
                  <c:v>BADMINTON</c:v>
                </c:pt>
                <c:pt idx="13">
                  <c:v>MUSCULATION</c:v>
                </c:pt>
              </c:strCache>
            </c:strRef>
          </c:cat>
          <c:val>
            <c:numRef>
              <c:f>'DONNEES APSA'!$AH$21:$AH$34</c:f>
              <c:numCache>
                <c:formatCode>0</c:formatCode>
                <c:ptCount val="14"/>
                <c:pt idx="0">
                  <c:v>271</c:v>
                </c:pt>
                <c:pt idx="1">
                  <c:v>326</c:v>
                </c:pt>
                <c:pt idx="2">
                  <c:v>326</c:v>
                </c:pt>
                <c:pt idx="3">
                  <c:v>213</c:v>
                </c:pt>
                <c:pt idx="4">
                  <c:v>505</c:v>
                </c:pt>
                <c:pt idx="5">
                  <c:v>435</c:v>
                </c:pt>
                <c:pt idx="6">
                  <c:v>512</c:v>
                </c:pt>
                <c:pt idx="7">
                  <c:v>151</c:v>
                </c:pt>
                <c:pt idx="8">
                  <c:v>569</c:v>
                </c:pt>
                <c:pt idx="9">
                  <c:v>666</c:v>
                </c:pt>
                <c:pt idx="10">
                  <c:v>453</c:v>
                </c:pt>
                <c:pt idx="11">
                  <c:v>1085</c:v>
                </c:pt>
                <c:pt idx="12">
                  <c:v>1280</c:v>
                </c:pt>
                <c:pt idx="13">
                  <c:v>1848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7F-4A16-8E44-2459A9D835F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15569920"/>
        <c:axId val="217016000"/>
      </c:barChart>
      <c:catAx>
        <c:axId val="21556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2170160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7016000"/>
        <c:scaling>
          <c:orientation val="minMax"/>
          <c:min val="0"/>
        </c:scaling>
        <c:delete val="1"/>
        <c:axPos val="b"/>
        <c:numFmt formatCode="0" sourceLinked="1"/>
        <c:majorTickMark val="none"/>
        <c:minorTickMark val="none"/>
        <c:tickLblPos val="none"/>
        <c:crossAx val="215569920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252693930092649"/>
          <c:y val="0.48639508998468467"/>
          <c:w val="0.18051795531260428"/>
          <c:h val="0.14211670395864293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1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42">
  <cs:axisTitle>
    <cs:lnRef idx="0"/>
    <cs:fillRef idx="0"/>
    <cs:effectRef idx="0"/>
    <cs:fontRef idx="minor">
      <a:schemeClr val="lt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categoryAxis>
  <cs:chartArea>
    <cs:lnRef idx="0"/>
    <cs:fillRef idx="1">
      <a:schemeClr val="dk1"/>
    </cs:fillRef>
    <cs:effectRef idx="0"/>
    <cs:fontRef idx="minor">
      <a:schemeClr val="lt1"/>
    </cs:fontRef>
    <cs:defRPr sz="1000" kern="1200"/>
  </cs:chartArea>
  <cs:dataLabel>
    <cs:lnRef idx="0"/>
    <cs:fillRef idx="0"/>
    <cs:effectRef idx="0"/>
    <cs:fontRef idx="minor">
      <a:schemeClr val="lt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dk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dk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dk2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2"/>
    </cs:fontRef>
    <cs:spPr>
      <a:ln>
        <a:round/>
      </a:ln>
    </cs:spPr>
  </cs:dataPointWireframe>
  <cs:dataTabl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  <cs:defRPr sz="1000" kern="1200"/>
  </cs:dataTable>
  <cs:downBar>
    <cs:lnRef idx="0"/>
    <cs:fillRef idx="3">
      <a:schemeClr val="dk1"/>
    </cs:fillRef>
    <cs:effectRef idx="3">
      <a:schemeClr val="dk1"/>
    </cs:effectRef>
    <cs:fontRef idx="minor">
      <a:schemeClr val="lt1"/>
    </cs:fontRef>
  </cs:downBar>
  <cs:drop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dropLine>
  <cs:errorBar>
    <cs:lnRef idx="1">
      <a:schemeClr val="lt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errorBar>
  <cs:floor>
    <cs:lnRef idx="0"/>
    <cs:fillRef idx="1">
      <a:schemeClr val="dk1">
        <a:tint val="95000"/>
      </a:schemeClr>
    </cs:fillRef>
    <cs:effectRef idx="0"/>
    <cs:fontRef idx="minor">
      <a:schemeClr val="lt1"/>
    </cs:fontRef>
  </cs:floor>
  <cs:gridlineMajor>
    <cs:lnRef idx="1">
      <a:schemeClr val="dk1">
        <a:tint val="75000"/>
      </a:schemeClr>
    </cs:lnRef>
    <cs:fillRef idx="0"/>
    <cs:effectRef idx="0"/>
    <cs:fontRef idx="minor">
      <a:schemeClr val="dk2"/>
    </cs:fontRef>
    <cs:spPr>
      <a:ln>
        <a:round/>
      </a:ln>
    </cs:spPr>
  </cs:gridlineMajor>
  <cs:gridlineMinor>
    <cs:lnRef idx="1">
      <a:schemeClr val="dk1">
        <a:tint val="90000"/>
      </a:schemeClr>
    </cs:lnRef>
    <cs:fillRef idx="0"/>
    <cs:effectRef idx="0"/>
    <cs:fontRef idx="minor">
      <a:schemeClr val="dk2"/>
    </cs:fontRef>
    <cs:spPr>
      <a:ln>
        <a:round/>
      </a:ln>
    </cs:spPr>
  </cs:gridlineMinor>
  <cs:hiLo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hiLoLine>
  <cs:leader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leaderLine>
  <cs:legend>
    <cs:lnRef idx="0"/>
    <cs:fillRef idx="0"/>
    <cs:effectRef idx="0"/>
    <cs:fontRef idx="minor">
      <a:schemeClr val="lt1"/>
    </cs:fontRef>
    <cs:defRPr sz="1000" kern="1200"/>
  </cs:legend>
  <cs:plotArea>
    <cs:lnRef idx="0"/>
    <cs:fillRef idx="1">
      <a:schemeClr val="dk1">
        <a:tint val="95000"/>
      </a:schemeClr>
    </cs:fillRef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seriesAxis>
  <cs:seriesLine>
    <cs:lnRef idx="1">
      <a:schemeClr val="lt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lt1"/>
    </cs:fontRef>
    <cs:defRPr sz="1800" b="1" kern="1200"/>
  </cs:title>
  <cs:trendline>
    <cs:lnRef idx="1">
      <a:schemeClr val="lt1"/>
    </cs:lnRef>
    <cs:fillRef idx="0"/>
    <cs:effectRef idx="0"/>
    <cs:fontRef idx="minor">
      <a:schemeClr val="lt1"/>
    </cs:fontRef>
    <cs:spPr>
      <a:ln cap="rnd">
        <a:round/>
      </a:ln>
    </cs:spPr>
  </cs:trendline>
  <cs:trendlineLabel>
    <cs:lnRef idx="0"/>
    <cs:fillRef idx="0"/>
    <cs:effectRef idx="0"/>
    <cs:fontRef idx="minor">
      <a:schemeClr val="lt1"/>
    </cs:fontRef>
    <cs:defRPr sz="1000" kern="1200"/>
  </cs:trendlineLabel>
  <cs:upBar>
    <cs:lnRef idx="0"/>
    <cs:fillRef idx="3">
      <a:schemeClr val="lt1"/>
    </cs:fillRef>
    <cs:effectRef idx="3">
      <a:schemeClr val="dk1"/>
    </cs:effectRef>
    <cs:fontRef idx="minor">
      <a:schemeClr val="lt1"/>
    </cs:fontRef>
  </cs:upBar>
  <cs:value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valueAxis>
  <cs:wall>
    <cs:lnRef idx="0"/>
    <cs:fillRef idx="1">
      <a:schemeClr val="dk1">
        <a:tint val="95000"/>
      </a:schemeClr>
    </cs:fillRef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42">
  <cs:axisTitle>
    <cs:lnRef idx="0"/>
    <cs:fillRef idx="0"/>
    <cs:effectRef idx="0"/>
    <cs:fontRef idx="minor">
      <a:schemeClr val="lt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categoryAxis>
  <cs:chartArea>
    <cs:lnRef idx="0"/>
    <cs:fillRef idx="1">
      <a:schemeClr val="dk1"/>
    </cs:fillRef>
    <cs:effectRef idx="0"/>
    <cs:fontRef idx="minor">
      <a:schemeClr val="lt1"/>
    </cs:fontRef>
    <cs:defRPr sz="1000" kern="1200"/>
  </cs:chartArea>
  <cs:dataLabel>
    <cs:lnRef idx="0"/>
    <cs:fillRef idx="0"/>
    <cs:effectRef idx="0"/>
    <cs:fontRef idx="minor">
      <a:schemeClr val="lt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dk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dk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dk2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2"/>
    </cs:fontRef>
    <cs:spPr>
      <a:ln>
        <a:round/>
      </a:ln>
    </cs:spPr>
  </cs:dataPointWireframe>
  <cs:dataTabl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  <cs:defRPr sz="1000" kern="1200"/>
  </cs:dataTable>
  <cs:downBar>
    <cs:lnRef idx="0"/>
    <cs:fillRef idx="3">
      <a:schemeClr val="dk1"/>
    </cs:fillRef>
    <cs:effectRef idx="3">
      <a:schemeClr val="dk1"/>
    </cs:effectRef>
    <cs:fontRef idx="minor">
      <a:schemeClr val="lt1"/>
    </cs:fontRef>
  </cs:downBar>
  <cs:drop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dropLine>
  <cs:errorBar>
    <cs:lnRef idx="1">
      <a:schemeClr val="lt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errorBar>
  <cs:floor>
    <cs:lnRef idx="0"/>
    <cs:fillRef idx="1">
      <a:schemeClr val="dk1">
        <a:tint val="95000"/>
      </a:schemeClr>
    </cs:fillRef>
    <cs:effectRef idx="0"/>
    <cs:fontRef idx="minor">
      <a:schemeClr val="lt1"/>
    </cs:fontRef>
  </cs:floor>
  <cs:gridlineMajor>
    <cs:lnRef idx="1">
      <a:schemeClr val="dk1">
        <a:tint val="75000"/>
      </a:schemeClr>
    </cs:lnRef>
    <cs:fillRef idx="0"/>
    <cs:effectRef idx="0"/>
    <cs:fontRef idx="minor">
      <a:schemeClr val="dk2"/>
    </cs:fontRef>
    <cs:spPr>
      <a:ln>
        <a:round/>
      </a:ln>
    </cs:spPr>
  </cs:gridlineMajor>
  <cs:gridlineMinor>
    <cs:lnRef idx="1">
      <a:schemeClr val="dk1">
        <a:tint val="90000"/>
      </a:schemeClr>
    </cs:lnRef>
    <cs:fillRef idx="0"/>
    <cs:effectRef idx="0"/>
    <cs:fontRef idx="minor">
      <a:schemeClr val="dk2"/>
    </cs:fontRef>
    <cs:spPr>
      <a:ln>
        <a:round/>
      </a:ln>
    </cs:spPr>
  </cs:gridlineMinor>
  <cs:hiLo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hiLoLine>
  <cs:leader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leaderLine>
  <cs:legend>
    <cs:lnRef idx="0"/>
    <cs:fillRef idx="0"/>
    <cs:effectRef idx="0"/>
    <cs:fontRef idx="minor">
      <a:schemeClr val="lt1"/>
    </cs:fontRef>
    <cs:defRPr sz="1000" kern="1200"/>
  </cs:legend>
  <cs:plotArea>
    <cs:lnRef idx="0"/>
    <cs:fillRef idx="1">
      <a:schemeClr val="dk1">
        <a:tint val="95000"/>
      </a:schemeClr>
    </cs:fillRef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seriesAxis>
  <cs:seriesLine>
    <cs:lnRef idx="1">
      <a:schemeClr val="lt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lt1"/>
    </cs:fontRef>
    <cs:defRPr sz="1800" b="1" kern="1200"/>
  </cs:title>
  <cs:trendline>
    <cs:lnRef idx="1">
      <a:schemeClr val="lt1"/>
    </cs:lnRef>
    <cs:fillRef idx="0"/>
    <cs:effectRef idx="0"/>
    <cs:fontRef idx="minor">
      <a:schemeClr val="lt1"/>
    </cs:fontRef>
    <cs:spPr>
      <a:ln cap="rnd">
        <a:round/>
      </a:ln>
    </cs:spPr>
  </cs:trendline>
  <cs:trendlineLabel>
    <cs:lnRef idx="0"/>
    <cs:fillRef idx="0"/>
    <cs:effectRef idx="0"/>
    <cs:fontRef idx="minor">
      <a:schemeClr val="lt1"/>
    </cs:fontRef>
    <cs:defRPr sz="1000" kern="1200"/>
  </cs:trendlineLabel>
  <cs:upBar>
    <cs:lnRef idx="0"/>
    <cs:fillRef idx="3">
      <a:schemeClr val="lt1"/>
    </cs:fillRef>
    <cs:effectRef idx="3">
      <a:schemeClr val="dk1"/>
    </cs:effectRef>
    <cs:fontRef idx="minor">
      <a:schemeClr val="lt1"/>
    </cs:fontRef>
  </cs:upBar>
  <cs:value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valueAxis>
  <cs:wall>
    <cs:lnRef idx="0"/>
    <cs:fillRef idx="1">
      <a:schemeClr val="dk1">
        <a:tint val="95000"/>
      </a:schemeClr>
    </cs:fillRef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42">
  <cs:axisTitle>
    <cs:lnRef idx="0"/>
    <cs:fillRef idx="0"/>
    <cs:effectRef idx="0"/>
    <cs:fontRef idx="minor">
      <a:schemeClr val="lt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categoryAxis>
  <cs:chartArea>
    <cs:lnRef idx="0"/>
    <cs:fillRef idx="1">
      <a:schemeClr val="dk1"/>
    </cs:fillRef>
    <cs:effectRef idx="0"/>
    <cs:fontRef idx="minor">
      <a:schemeClr val="lt1"/>
    </cs:fontRef>
    <cs:defRPr sz="1000" kern="1200"/>
  </cs:chartArea>
  <cs:dataLabel>
    <cs:lnRef idx="0"/>
    <cs:fillRef idx="0"/>
    <cs:effectRef idx="0"/>
    <cs:fontRef idx="minor">
      <a:schemeClr val="lt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dk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dk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dk2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2"/>
    </cs:fontRef>
    <cs:spPr>
      <a:ln>
        <a:round/>
      </a:ln>
    </cs:spPr>
  </cs:dataPointWireframe>
  <cs:dataTabl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  <cs:defRPr sz="1000" kern="1200"/>
  </cs:dataTable>
  <cs:downBar>
    <cs:lnRef idx="0"/>
    <cs:fillRef idx="3">
      <a:schemeClr val="dk1"/>
    </cs:fillRef>
    <cs:effectRef idx="3">
      <a:schemeClr val="dk1"/>
    </cs:effectRef>
    <cs:fontRef idx="minor">
      <a:schemeClr val="lt1"/>
    </cs:fontRef>
  </cs:downBar>
  <cs:drop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dropLine>
  <cs:errorBar>
    <cs:lnRef idx="1">
      <a:schemeClr val="lt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errorBar>
  <cs:floor>
    <cs:lnRef idx="0"/>
    <cs:fillRef idx="1">
      <a:schemeClr val="dk1">
        <a:tint val="95000"/>
      </a:schemeClr>
    </cs:fillRef>
    <cs:effectRef idx="0"/>
    <cs:fontRef idx="minor">
      <a:schemeClr val="lt1"/>
    </cs:fontRef>
  </cs:floor>
  <cs:gridlineMajor>
    <cs:lnRef idx="1">
      <a:schemeClr val="dk1">
        <a:tint val="75000"/>
      </a:schemeClr>
    </cs:lnRef>
    <cs:fillRef idx="0"/>
    <cs:effectRef idx="0"/>
    <cs:fontRef idx="minor">
      <a:schemeClr val="dk2"/>
    </cs:fontRef>
    <cs:spPr>
      <a:ln>
        <a:round/>
      </a:ln>
    </cs:spPr>
  </cs:gridlineMajor>
  <cs:gridlineMinor>
    <cs:lnRef idx="1">
      <a:schemeClr val="dk1">
        <a:tint val="90000"/>
      </a:schemeClr>
    </cs:lnRef>
    <cs:fillRef idx="0"/>
    <cs:effectRef idx="0"/>
    <cs:fontRef idx="minor">
      <a:schemeClr val="dk2"/>
    </cs:fontRef>
    <cs:spPr>
      <a:ln>
        <a:round/>
      </a:ln>
    </cs:spPr>
  </cs:gridlineMinor>
  <cs:hiLo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hiLoLine>
  <cs:leader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leaderLine>
  <cs:legend>
    <cs:lnRef idx="0"/>
    <cs:fillRef idx="0"/>
    <cs:effectRef idx="0"/>
    <cs:fontRef idx="minor">
      <a:schemeClr val="lt1"/>
    </cs:fontRef>
    <cs:defRPr sz="1000" kern="1200"/>
  </cs:legend>
  <cs:plotArea>
    <cs:lnRef idx="0"/>
    <cs:fillRef idx="1">
      <a:schemeClr val="dk1">
        <a:tint val="95000"/>
      </a:schemeClr>
    </cs:fillRef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seriesAxis>
  <cs:seriesLine>
    <cs:lnRef idx="1">
      <a:schemeClr val="lt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lt1"/>
    </cs:fontRef>
    <cs:defRPr sz="1800" b="1" kern="1200"/>
  </cs:title>
  <cs:trendline>
    <cs:lnRef idx="1">
      <a:schemeClr val="lt1"/>
    </cs:lnRef>
    <cs:fillRef idx="0"/>
    <cs:effectRef idx="0"/>
    <cs:fontRef idx="minor">
      <a:schemeClr val="lt1"/>
    </cs:fontRef>
    <cs:spPr>
      <a:ln cap="rnd">
        <a:round/>
      </a:ln>
    </cs:spPr>
  </cs:trendline>
  <cs:trendlineLabel>
    <cs:lnRef idx="0"/>
    <cs:fillRef idx="0"/>
    <cs:effectRef idx="0"/>
    <cs:fontRef idx="minor">
      <a:schemeClr val="lt1"/>
    </cs:fontRef>
    <cs:defRPr sz="1000" kern="1200"/>
  </cs:trendlineLabel>
  <cs:upBar>
    <cs:lnRef idx="0"/>
    <cs:fillRef idx="3">
      <a:schemeClr val="lt1"/>
    </cs:fillRef>
    <cs:effectRef idx="3">
      <a:schemeClr val="dk1"/>
    </cs:effectRef>
    <cs:fontRef idx="minor">
      <a:schemeClr val="lt1"/>
    </cs:fontRef>
  </cs:upBar>
  <cs:value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valueAxis>
  <cs:wall>
    <cs:lnRef idx="0"/>
    <cs:fillRef idx="1">
      <a:schemeClr val="dk1">
        <a:tint val="95000"/>
      </a:schemeClr>
    </cs:fillRef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42">
  <cs:axisTitle>
    <cs:lnRef idx="0"/>
    <cs:fillRef idx="0"/>
    <cs:effectRef idx="0"/>
    <cs:fontRef idx="minor">
      <a:schemeClr val="lt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categoryAxis>
  <cs:chartArea>
    <cs:lnRef idx="0"/>
    <cs:fillRef idx="1">
      <a:schemeClr val="dk1"/>
    </cs:fillRef>
    <cs:effectRef idx="0"/>
    <cs:fontRef idx="minor">
      <a:schemeClr val="lt1"/>
    </cs:fontRef>
    <cs:defRPr sz="1000" kern="1200"/>
  </cs:chartArea>
  <cs:dataLabel>
    <cs:lnRef idx="0"/>
    <cs:fillRef idx="0"/>
    <cs:effectRef idx="0"/>
    <cs:fontRef idx="minor">
      <a:schemeClr val="lt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dk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dk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dk2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2"/>
    </cs:fontRef>
    <cs:spPr>
      <a:ln>
        <a:round/>
      </a:ln>
    </cs:spPr>
  </cs:dataPointWireframe>
  <cs:dataTabl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  <cs:defRPr sz="1000" kern="1200"/>
  </cs:dataTable>
  <cs:downBar>
    <cs:lnRef idx="0"/>
    <cs:fillRef idx="3">
      <a:schemeClr val="dk1"/>
    </cs:fillRef>
    <cs:effectRef idx="3">
      <a:schemeClr val="dk1"/>
    </cs:effectRef>
    <cs:fontRef idx="minor">
      <a:schemeClr val="lt1"/>
    </cs:fontRef>
  </cs:downBar>
  <cs:drop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dropLine>
  <cs:errorBar>
    <cs:lnRef idx="1">
      <a:schemeClr val="lt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errorBar>
  <cs:floor>
    <cs:lnRef idx="0"/>
    <cs:fillRef idx="1">
      <a:schemeClr val="dk1">
        <a:tint val="95000"/>
      </a:schemeClr>
    </cs:fillRef>
    <cs:effectRef idx="0"/>
    <cs:fontRef idx="minor">
      <a:schemeClr val="lt1"/>
    </cs:fontRef>
  </cs:floor>
  <cs:gridlineMajor>
    <cs:lnRef idx="1">
      <a:schemeClr val="dk1">
        <a:tint val="75000"/>
      </a:schemeClr>
    </cs:lnRef>
    <cs:fillRef idx="0"/>
    <cs:effectRef idx="0"/>
    <cs:fontRef idx="minor">
      <a:schemeClr val="dk2"/>
    </cs:fontRef>
    <cs:spPr>
      <a:ln>
        <a:round/>
      </a:ln>
    </cs:spPr>
  </cs:gridlineMajor>
  <cs:gridlineMinor>
    <cs:lnRef idx="1">
      <a:schemeClr val="dk1">
        <a:tint val="90000"/>
      </a:schemeClr>
    </cs:lnRef>
    <cs:fillRef idx="0"/>
    <cs:effectRef idx="0"/>
    <cs:fontRef idx="minor">
      <a:schemeClr val="dk2"/>
    </cs:fontRef>
    <cs:spPr>
      <a:ln>
        <a:round/>
      </a:ln>
    </cs:spPr>
  </cs:gridlineMinor>
  <cs:hiLo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hiLoLine>
  <cs:leader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leaderLine>
  <cs:legend>
    <cs:lnRef idx="0"/>
    <cs:fillRef idx="0"/>
    <cs:effectRef idx="0"/>
    <cs:fontRef idx="minor">
      <a:schemeClr val="lt1"/>
    </cs:fontRef>
    <cs:defRPr sz="1000" kern="1200"/>
  </cs:legend>
  <cs:plotArea>
    <cs:lnRef idx="0"/>
    <cs:fillRef idx="1">
      <a:schemeClr val="dk1">
        <a:tint val="95000"/>
      </a:schemeClr>
    </cs:fillRef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seriesAxis>
  <cs:seriesLine>
    <cs:lnRef idx="1">
      <a:schemeClr val="lt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lt1"/>
    </cs:fontRef>
    <cs:defRPr sz="1800" b="1" kern="1200"/>
  </cs:title>
  <cs:trendline>
    <cs:lnRef idx="1">
      <a:schemeClr val="lt1"/>
    </cs:lnRef>
    <cs:fillRef idx="0"/>
    <cs:effectRef idx="0"/>
    <cs:fontRef idx="minor">
      <a:schemeClr val="lt1"/>
    </cs:fontRef>
    <cs:spPr>
      <a:ln cap="rnd">
        <a:round/>
      </a:ln>
    </cs:spPr>
  </cs:trendline>
  <cs:trendlineLabel>
    <cs:lnRef idx="0"/>
    <cs:fillRef idx="0"/>
    <cs:effectRef idx="0"/>
    <cs:fontRef idx="minor">
      <a:schemeClr val="lt1"/>
    </cs:fontRef>
    <cs:defRPr sz="1000" kern="1200"/>
  </cs:trendlineLabel>
  <cs:upBar>
    <cs:lnRef idx="0"/>
    <cs:fillRef idx="3">
      <a:schemeClr val="lt1"/>
    </cs:fillRef>
    <cs:effectRef idx="3">
      <a:schemeClr val="dk1"/>
    </cs:effectRef>
    <cs:fontRef idx="minor">
      <a:schemeClr val="lt1"/>
    </cs:fontRef>
  </cs:upBar>
  <cs:value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valueAxis>
  <cs:wall>
    <cs:lnRef idx="0"/>
    <cs:fillRef idx="1">
      <a:schemeClr val="dk1">
        <a:tint val="95000"/>
      </a:schemeClr>
    </cs:fillRef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42">
  <cs:axisTitle>
    <cs:lnRef idx="0"/>
    <cs:fillRef idx="0"/>
    <cs:effectRef idx="0"/>
    <cs:fontRef idx="minor">
      <a:schemeClr val="lt1"/>
    </cs:fontRef>
    <cs:defRPr sz="1000" b="1" kern="1200"/>
  </cs:axisTitle>
  <cs:category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categoryAxis>
  <cs:chartArea>
    <cs:lnRef idx="0"/>
    <cs:fillRef idx="1">
      <a:schemeClr val="dk1"/>
    </cs:fillRef>
    <cs:effectRef idx="0"/>
    <cs:fontRef idx="minor">
      <a:schemeClr val="lt1"/>
    </cs:fontRef>
    <cs:defRPr sz="1000" kern="1200"/>
  </cs:chartArea>
  <cs:dataLabel>
    <cs:lnRef idx="0"/>
    <cs:fillRef idx="0"/>
    <cs:effectRef idx="0"/>
    <cs:fontRef idx="minor">
      <a:schemeClr val="lt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dk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dk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dk2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dk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dk2"/>
    </cs:fontRef>
    <cs:spPr>
      <a:ln>
        <a:round/>
      </a:ln>
    </cs:spPr>
  </cs:dataPointWireframe>
  <cs:dataTabl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  <cs:defRPr sz="1000" kern="1200"/>
  </cs:dataTable>
  <cs:downBar>
    <cs:lnRef idx="0"/>
    <cs:fillRef idx="3">
      <a:schemeClr val="dk1"/>
    </cs:fillRef>
    <cs:effectRef idx="3">
      <a:schemeClr val="dk1"/>
    </cs:effectRef>
    <cs:fontRef idx="minor">
      <a:schemeClr val="lt1"/>
    </cs:fontRef>
  </cs:downBar>
  <cs:drop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dropLine>
  <cs:errorBar>
    <cs:lnRef idx="1">
      <a:schemeClr val="lt1"/>
    </cs:lnRef>
    <cs:fillRef idx="1">
      <a:schemeClr val="lt1"/>
    </cs:fillRef>
    <cs:effectRef idx="0"/>
    <cs:fontRef idx="minor">
      <a:schemeClr val="dk1"/>
    </cs:fontRef>
    <cs:spPr>
      <a:ln>
        <a:round/>
      </a:ln>
    </cs:spPr>
  </cs:errorBar>
  <cs:floor>
    <cs:lnRef idx="0"/>
    <cs:fillRef idx="1">
      <a:schemeClr val="dk1">
        <a:tint val="95000"/>
      </a:schemeClr>
    </cs:fillRef>
    <cs:effectRef idx="0"/>
    <cs:fontRef idx="minor">
      <a:schemeClr val="lt1"/>
    </cs:fontRef>
  </cs:floor>
  <cs:gridlineMajor>
    <cs:lnRef idx="1">
      <a:schemeClr val="dk1">
        <a:tint val="75000"/>
      </a:schemeClr>
    </cs:lnRef>
    <cs:fillRef idx="0"/>
    <cs:effectRef idx="0"/>
    <cs:fontRef idx="minor">
      <a:schemeClr val="dk2"/>
    </cs:fontRef>
    <cs:spPr>
      <a:ln>
        <a:round/>
      </a:ln>
    </cs:spPr>
  </cs:gridlineMajor>
  <cs:gridlineMinor>
    <cs:lnRef idx="1">
      <a:schemeClr val="dk1">
        <a:tint val="90000"/>
      </a:schemeClr>
    </cs:lnRef>
    <cs:fillRef idx="0"/>
    <cs:effectRef idx="0"/>
    <cs:fontRef idx="minor">
      <a:schemeClr val="dk2"/>
    </cs:fontRef>
    <cs:spPr>
      <a:ln>
        <a:round/>
      </a:ln>
    </cs:spPr>
  </cs:gridlineMinor>
  <cs:hiLo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hiLoLine>
  <cs:leaderLine>
    <cs:lnRef idx="1">
      <a:schemeClr val="lt1"/>
    </cs:lnRef>
    <cs:fillRef idx="0"/>
    <cs:effectRef idx="0"/>
    <cs:fontRef idx="minor">
      <a:schemeClr val="lt1"/>
    </cs:fontRef>
    <cs:spPr>
      <a:ln>
        <a:round/>
      </a:ln>
    </cs:spPr>
  </cs:leaderLine>
  <cs:legend>
    <cs:lnRef idx="0"/>
    <cs:fillRef idx="0"/>
    <cs:effectRef idx="0"/>
    <cs:fontRef idx="minor">
      <a:schemeClr val="lt1"/>
    </cs:fontRef>
    <cs:defRPr sz="1000" kern="1200"/>
  </cs:legend>
  <cs:plotArea>
    <cs:lnRef idx="0"/>
    <cs:fillRef idx="1">
      <a:schemeClr val="dk1">
        <a:tint val="95000"/>
      </a:schemeClr>
    </cs:fillRef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seriesAxis>
  <cs:seriesLine>
    <cs:lnRef idx="1">
      <a:schemeClr val="lt1"/>
    </cs:lnRef>
    <cs:fillRef idx="0"/>
    <cs:effectRef idx="0"/>
    <cs:fontRef idx="minor">
      <a:schemeClr val="dk1"/>
    </cs:fontRef>
    <cs:spPr>
      <a:ln>
        <a:round/>
      </a:ln>
    </cs:spPr>
  </cs:seriesLine>
  <cs:title>
    <cs:lnRef idx="0"/>
    <cs:fillRef idx="0"/>
    <cs:effectRef idx="0"/>
    <cs:fontRef idx="minor">
      <a:schemeClr val="lt1"/>
    </cs:fontRef>
    <cs:defRPr sz="1800" b="1" kern="1200"/>
  </cs:title>
  <cs:trendline>
    <cs:lnRef idx="1">
      <a:schemeClr val="lt1"/>
    </cs:lnRef>
    <cs:fillRef idx="0"/>
    <cs:effectRef idx="0"/>
    <cs:fontRef idx="minor">
      <a:schemeClr val="lt1"/>
    </cs:fontRef>
    <cs:spPr>
      <a:ln cap="rnd">
        <a:round/>
      </a:ln>
    </cs:spPr>
  </cs:trendline>
  <cs:trendlineLabel>
    <cs:lnRef idx="0"/>
    <cs:fillRef idx="0"/>
    <cs:effectRef idx="0"/>
    <cs:fontRef idx="minor">
      <a:schemeClr val="lt1"/>
    </cs:fontRef>
    <cs:defRPr sz="1000" kern="1200"/>
  </cs:trendlineLabel>
  <cs:upBar>
    <cs:lnRef idx="0"/>
    <cs:fillRef idx="3">
      <a:schemeClr val="lt1"/>
    </cs:fillRef>
    <cs:effectRef idx="3">
      <a:schemeClr val="dk1"/>
    </cs:effectRef>
    <cs:fontRef idx="minor">
      <a:schemeClr val="lt1"/>
    </cs:fontRef>
  </cs:upBar>
  <cs:valueAxis>
    <cs:lnRef idx="1">
      <a:schemeClr val="dk1">
        <a:tint val="75000"/>
      </a:schemeClr>
    </cs:lnRef>
    <cs:fillRef idx="0"/>
    <cs:effectRef idx="0"/>
    <cs:fontRef idx="minor">
      <a:schemeClr val="lt1"/>
    </cs:fontRef>
    <cs:spPr>
      <a:ln>
        <a:round/>
      </a:ln>
    </cs:spPr>
    <cs:defRPr sz="1000" kern="1200"/>
  </cs:valueAxis>
  <cs:wall>
    <cs:lnRef idx="0"/>
    <cs:fillRef idx="1">
      <a:schemeClr val="dk1">
        <a:tint val="95000"/>
      </a:schemeClr>
    </cs:fillRef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0.00627</cdr:x>
      <cdr:y>0.01208</cdr:y>
    </cdr:from>
    <cdr:to>
      <cdr:x>0.00627</cdr:x>
      <cdr:y>0.01208</cdr:y>
    </cdr:to>
    <cdr:sp macro="" textlink="">
      <cdr:nvSpPr>
        <cdr:cNvPr id="35843" name="wbgrtzqmh"/>
        <cdr:cNvSpPr txBox="1">
          <a:spLocks xmlns:a="http://schemas.openxmlformats.org/drawingml/2006/main" noChangeArrowheads="1" noTextEdit="1"/>
        </cdr:cNvSpPr>
      </cdr:nvSpPr>
      <cdr:spPr bwMode="auto"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18288" rIns="0" bIns="0" anchor="t" upright="1"/>
        <a:lstStyle xmlns:a="http://schemas.openxmlformats.org/drawingml/2006/main"/>
        <a:p xmlns:a="http://schemas.openxmlformats.org/drawingml/2006/main">
          <a:pPr algn="l" rtl="1">
            <a:defRPr sz="1000"/>
          </a:pPr>
          <a:fld id="{AAC02261-22DF-4E60-AE0C-C77C853C93DB}" type="TxLink">
            <a:rPr lang="fr-FR" sz="1000" b="0" i="0" u="none" strike="noStrike">
              <a:solidFill>
                <a:srgbClr val="000000"/>
              </a:solidFill>
              <a:latin typeface="Arial"/>
              <a:cs typeface="Arial"/>
            </a:rPr>
            <a:pPr algn="l" rtl="1">
              <a:defRPr sz="1000"/>
            </a:pPr>
            <a:t>0</a:t>
          </a:fld>
          <a:endParaRPr lang="fr-FR" sz="1000" b="0" i="0" strike="noStrike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DC7FA-297F-43D1-B97F-9028EDFAD9A5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33BE4-082E-411E-B2F1-B34AEA4C0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50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EPLE en dehors de l’espace de confiance  : </a:t>
            </a:r>
          </a:p>
          <a:p>
            <a:pPr marL="177245" indent="-177245">
              <a:buFontTx/>
              <a:buChar char="-"/>
            </a:pPr>
            <a:r>
              <a:rPr lang="fr-FR" dirty="0"/>
              <a:t>LPP COUASNON</a:t>
            </a:r>
          </a:p>
          <a:p>
            <a:r>
              <a:rPr lang="fr-FR" dirty="0"/>
              <a:t>- AFTEC 28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3305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Fluctuations : </a:t>
            </a:r>
          </a:p>
          <a:p>
            <a:r>
              <a:rPr lang="fr-FR" baseline="0" dirty="0">
                <a:sym typeface="Wingdings"/>
              </a:rPr>
              <a:t>CFA JOUE </a:t>
            </a:r>
          </a:p>
          <a:p>
            <a:r>
              <a:rPr lang="fr-FR" baseline="0" dirty="0">
                <a:sym typeface="Wingdings"/>
              </a:rPr>
              <a:t>RABELAIS 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1844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CARTIF ET CFA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3164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Esthétique de </a:t>
            </a:r>
            <a:r>
              <a:rPr lang="fr-FR" baseline="0" dirty="0" err="1">
                <a:sym typeface="Wingdings"/>
              </a:rPr>
              <a:t>touraine</a:t>
            </a:r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F CLOUET attention </a:t>
            </a:r>
          </a:p>
          <a:p>
            <a:r>
              <a:rPr lang="fr-FR" baseline="0" dirty="0">
                <a:sym typeface="Wingdings"/>
              </a:rPr>
              <a:t>RABELAIS !!</a:t>
            </a:r>
          </a:p>
          <a:p>
            <a:r>
              <a:rPr lang="fr-FR" baseline="0" dirty="0">
                <a:sym typeface="Wingdings"/>
              </a:rPr>
              <a:t>EIFFEL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98263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: </a:t>
            </a:r>
          </a:p>
          <a:p>
            <a:r>
              <a:rPr lang="fr-FR" baseline="0" dirty="0">
                <a:sym typeface="Wingdings"/>
              </a:rPr>
              <a:t>Les EPLE privés !!!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2000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En dehors de l’espace de confiance :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 </a:t>
            </a:r>
            <a:r>
              <a:rPr lang="fr-FR" baseline="0" dirty="0" err="1">
                <a:sym typeface="Wingdings"/>
              </a:rPr>
              <a:t>interpro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blois</a:t>
            </a:r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76042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CFA CM41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3889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: </a:t>
            </a:r>
          </a:p>
          <a:p>
            <a:r>
              <a:rPr lang="fr-FR" baseline="0" dirty="0">
                <a:sym typeface="Wingdings"/>
              </a:rPr>
              <a:t>CFA  </a:t>
            </a:r>
            <a:r>
              <a:rPr lang="fr-FR" baseline="0" dirty="0" err="1">
                <a:sym typeface="Wingdings"/>
              </a:rPr>
              <a:t>interpro</a:t>
            </a:r>
            <a:r>
              <a:rPr lang="fr-FR" baseline="0" dirty="0">
                <a:sym typeface="Wingdings"/>
              </a:rPr>
              <a:t> </a:t>
            </a:r>
          </a:p>
          <a:p>
            <a:r>
              <a:rPr lang="fr-FR" baseline="0" dirty="0">
                <a:sym typeface="Wingdings"/>
              </a:rPr>
              <a:t>Denis PAPIN </a:t>
            </a:r>
          </a:p>
          <a:p>
            <a:r>
              <a:rPr lang="fr-FR" baseline="0" dirty="0">
                <a:sym typeface="Wingdings"/>
              </a:rPr>
              <a:t>André AMPERE</a:t>
            </a:r>
          </a:p>
          <a:p>
            <a:r>
              <a:rPr lang="fr-FR" baseline="0" dirty="0">
                <a:sym typeface="Wingdings"/>
              </a:rPr>
              <a:t>La providence </a:t>
            </a:r>
          </a:p>
          <a:p>
            <a:r>
              <a:rPr lang="fr-FR" baseline="0" dirty="0">
                <a:sym typeface="Wingdings"/>
              </a:rPr>
              <a:t>ST JOSEPH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4066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EPLE en dehors de l’espace de confiance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LPO ST FRANCOIS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LPO ST LOUIS limite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LPO ST PAUL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LPO ST CROIX ST EVERTE</a:t>
            </a:r>
          </a:p>
          <a:p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905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LP Jean DE LA TAILLE 12 à 13,36 en 4 sessions pour revenir sur </a:t>
            </a:r>
            <a:r>
              <a:rPr lang="fr-FR" baseline="0" dirty="0" err="1">
                <a:sym typeface="Wingdings"/>
              </a:rPr>
              <a:t>Moy</a:t>
            </a:r>
            <a:r>
              <a:rPr lang="fr-FR" baseline="0" dirty="0">
                <a:sym typeface="Wingdings"/>
              </a:rPr>
              <a:t> </a:t>
            </a:r>
            <a:r>
              <a:rPr lang="fr-FR" baseline="0" dirty="0" err="1">
                <a:sym typeface="Wingdings"/>
              </a:rPr>
              <a:t>acad</a:t>
            </a:r>
            <a:r>
              <a:rPr lang="fr-FR" baseline="0" dirty="0">
                <a:sym typeface="Wingdings"/>
              </a:rPr>
              <a:t> TB </a:t>
            </a:r>
          </a:p>
          <a:p>
            <a:r>
              <a:rPr lang="fr-FR" baseline="0" dirty="0">
                <a:sym typeface="Wingdings"/>
              </a:rPr>
              <a:t>LPP ST FRANCOIS DE SALES ??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5129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St APUL </a:t>
            </a:r>
          </a:p>
          <a:p>
            <a:r>
              <a:rPr lang="fr-FR" baseline="0" dirty="0">
                <a:sym typeface="Wingdings"/>
              </a:rPr>
              <a:t>LPO M GENEVOIX  ? 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7172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2970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 : </a:t>
            </a:r>
          </a:p>
          <a:p>
            <a:r>
              <a:rPr lang="fr-FR" baseline="0" dirty="0" err="1">
                <a:sym typeface="Wingdings"/>
              </a:rPr>
              <a:t>Afpec</a:t>
            </a:r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CFA Orléans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5458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 : </a:t>
            </a:r>
          </a:p>
          <a:p>
            <a:r>
              <a:rPr lang="fr-FR" baseline="0" dirty="0">
                <a:sym typeface="Wingdings"/>
              </a:rPr>
              <a:t>Jean DE LA TAILLE</a:t>
            </a:r>
          </a:p>
          <a:p>
            <a:r>
              <a:rPr lang="fr-FR" baseline="0" dirty="0">
                <a:sym typeface="Wingdings"/>
              </a:rPr>
              <a:t>Jean ZAY</a:t>
            </a:r>
          </a:p>
          <a:p>
            <a:r>
              <a:rPr lang="fr-FR" baseline="0" dirty="0">
                <a:sym typeface="Wingdings"/>
              </a:rPr>
              <a:t>LABBAYE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82247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 : </a:t>
            </a:r>
          </a:p>
          <a:p>
            <a:r>
              <a:rPr lang="fr-FR" baseline="0" dirty="0">
                <a:sym typeface="Wingdings"/>
              </a:rPr>
              <a:t>GAUGUIN 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94835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 : </a:t>
            </a:r>
          </a:p>
          <a:p>
            <a:r>
              <a:rPr lang="fr-FR" baseline="0" dirty="0">
                <a:sym typeface="Wingdings"/>
              </a:rPr>
              <a:t>CFA Châteaudun </a:t>
            </a:r>
          </a:p>
          <a:p>
            <a:r>
              <a:rPr lang="fr-FR" baseline="0" dirty="0">
                <a:sym typeface="Wingdings"/>
              </a:rPr>
              <a:t>COUASNON</a:t>
            </a:r>
          </a:p>
          <a:p>
            <a:r>
              <a:rPr lang="fr-FR" baseline="0" dirty="0" err="1">
                <a:sym typeface="Wingdings"/>
              </a:rPr>
              <a:t>Francoise</a:t>
            </a:r>
            <a:r>
              <a:rPr lang="fr-FR" baseline="0" dirty="0">
                <a:sym typeface="Wingdings"/>
              </a:rPr>
              <a:t> D’AUBIGNE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2410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 : </a:t>
            </a:r>
          </a:p>
          <a:p>
            <a:r>
              <a:rPr lang="fr-FR" baseline="0" dirty="0">
                <a:sym typeface="Wingdings"/>
              </a:rPr>
              <a:t>Notre dame</a:t>
            </a:r>
          </a:p>
          <a:p>
            <a:r>
              <a:rPr lang="fr-FR" baseline="0" dirty="0">
                <a:sym typeface="Wingdings"/>
              </a:rPr>
              <a:t>Remi BELLEAU</a:t>
            </a:r>
          </a:p>
          <a:p>
            <a:r>
              <a:rPr lang="fr-FR" baseline="0" dirty="0">
                <a:sym typeface="Wingdings"/>
              </a:rPr>
              <a:t>SILVIA MONFORT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6490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>
                <a:sym typeface="Wingdings"/>
              </a:rPr>
              <a:t>Etab</a:t>
            </a:r>
            <a:r>
              <a:rPr lang="fr-FR" baseline="0" dirty="0">
                <a:sym typeface="Wingdings"/>
              </a:rPr>
              <a:t> en dehors de l’espace de confiance  : </a:t>
            </a:r>
          </a:p>
          <a:p>
            <a:r>
              <a:rPr lang="fr-FR" baseline="0" dirty="0">
                <a:sym typeface="Wingdings"/>
              </a:rPr>
              <a:t>LPO PASTEUR </a:t>
            </a:r>
          </a:p>
          <a:p>
            <a:r>
              <a:rPr lang="fr-FR" baseline="0" dirty="0">
                <a:sym typeface="Wingdings"/>
              </a:rPr>
              <a:t>LP LES CHARMILLES</a:t>
            </a:r>
          </a:p>
          <a:p>
            <a:r>
              <a:rPr lang="fr-FR" baseline="0" dirty="0">
                <a:sym typeface="Wingdings"/>
              </a:rPr>
              <a:t>LPO G SAND 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259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Les CAHRMILLES ? </a:t>
            </a:r>
          </a:p>
          <a:p>
            <a:r>
              <a:rPr lang="fr-FR" baseline="0" dirty="0">
                <a:sym typeface="Wingdings"/>
              </a:rPr>
              <a:t>Pasteur  ? </a:t>
            </a:r>
          </a:p>
          <a:p>
            <a:r>
              <a:rPr lang="fr-FR" baseline="0" dirty="0">
                <a:sym typeface="Wingdings"/>
              </a:rPr>
              <a:t>ST SOLANGE retour à la normale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490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Pb  : </a:t>
            </a:r>
          </a:p>
          <a:p>
            <a:r>
              <a:rPr lang="fr-FR" baseline="0" dirty="0">
                <a:sym typeface="Wingdings"/>
              </a:rPr>
              <a:t>Les Charmilles 1 DI</a:t>
            </a:r>
          </a:p>
          <a:p>
            <a:r>
              <a:rPr lang="fr-FR" baseline="0" dirty="0">
                <a:sym typeface="Wingdings"/>
              </a:rPr>
              <a:t>ST CYR </a:t>
            </a:r>
          </a:p>
          <a:p>
            <a:r>
              <a:rPr lang="fr-FR" baseline="0" dirty="0">
                <a:sym typeface="Wingdings"/>
              </a:rPr>
              <a:t>ST SOLANGE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5026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>
              <a:sym typeface="Wingdings"/>
            </a:endParaRPr>
          </a:p>
          <a:p>
            <a:r>
              <a:rPr lang="fr-FR" baseline="0" dirty="0">
                <a:sym typeface="Wingdings"/>
              </a:rPr>
              <a:t>En dehors de l’espace de confiance  :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LPO RABELAIS 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 </a:t>
            </a:r>
            <a:r>
              <a:rPr lang="fr-FR" baseline="0" dirty="0" err="1">
                <a:sym typeface="Wingdings"/>
              </a:rPr>
              <a:t>Interpro</a:t>
            </a:r>
            <a:r>
              <a:rPr lang="fr-FR" baseline="0" dirty="0">
                <a:sym typeface="Wingdings"/>
              </a:rPr>
              <a:t> JOUE</a:t>
            </a:r>
          </a:p>
          <a:p>
            <a:pPr marL="177245" indent="-177245">
              <a:buFontTx/>
              <a:buChar char="-"/>
            </a:pPr>
            <a:r>
              <a:rPr lang="fr-FR" baseline="0" dirty="0">
                <a:sym typeface="Wingdings"/>
              </a:rPr>
              <a:t>CFA LA PROPRETE</a:t>
            </a:r>
          </a:p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  <a:p>
            <a:pPr marL="177245" indent="-177245">
              <a:buFontTx/>
              <a:buChar char="-"/>
            </a:pPr>
            <a:endParaRPr lang="fr-FR" baseline="0" dirty="0">
              <a:sym typeface="Wingdings"/>
            </a:endParaRP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5358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>
                <a:sym typeface="Wingdings"/>
              </a:rPr>
              <a:t>BECQUEREL </a:t>
            </a:r>
          </a:p>
          <a:p>
            <a:r>
              <a:rPr lang="fr-FR" baseline="0" dirty="0">
                <a:sym typeface="Wingdings"/>
              </a:rPr>
              <a:t>CUGNOT</a:t>
            </a:r>
          </a:p>
          <a:p>
            <a:endParaRPr lang="fr-FR" baseline="0" dirty="0"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43A0A-E4FD-1448-B90B-C3AD6657AE29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4475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-orleans-tours.fr/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9" name="Picture 2" descr="http://eps.ac-orleans-tours.fr/typo3temp/pics/ed95f2fa2b.jpg"/>
          <p:cNvPicPr>
            <a:picLocks noChangeAspect="1" noChangeArrowheads="1"/>
          </p:cNvPicPr>
          <p:nvPr/>
        </p:nvPicPr>
        <p:blipFill>
          <a:blip r:embed="rId2" cstate="print"/>
          <a:srcRect b="5940"/>
          <a:stretch>
            <a:fillRect/>
          </a:stretch>
        </p:blipFill>
        <p:spPr bwMode="auto">
          <a:xfrm>
            <a:off x="0" y="-27384"/>
            <a:ext cx="9144000" cy="129614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</a:effectLst>
        </p:spPr>
      </p:pic>
      <p:pic>
        <p:nvPicPr>
          <p:cNvPr id="10" name="Picture 2" descr="http://eps.ac-orleans-tours.fr/fileadmin/templates/gui/images/peda/logoacademie-home.png">
            <a:hlinkClick r:id="rId3" tooltip="Retour a la page d'accueil de l'espace académique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624"/>
            <a:ext cx="1190625" cy="1200150"/>
          </a:xfrm>
          <a:prstGeom prst="rect">
            <a:avLst/>
          </a:prstGeom>
          <a:noFill/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48094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eps.ac-orleans-tours.fr/typo3temp/pics/ed95f2fa2b.jpg"/>
          <p:cNvPicPr>
            <a:picLocks noChangeAspect="1" noChangeArrowheads="1"/>
          </p:cNvPicPr>
          <p:nvPr/>
        </p:nvPicPr>
        <p:blipFill>
          <a:blip r:embed="rId2" cstate="print"/>
          <a:srcRect b="5940"/>
          <a:stretch>
            <a:fillRect/>
          </a:stretch>
        </p:blipFill>
        <p:spPr bwMode="auto">
          <a:xfrm>
            <a:off x="0" y="-27384"/>
            <a:ext cx="9144000" cy="129614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softEdge rad="317500"/>
          </a:effec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85246353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eps.ac-orleans-tours.fr/typo3temp/pics/ed95f2fa2b.jpg"/>
          <p:cNvPicPr>
            <a:picLocks noChangeAspect="1" noChangeArrowheads="1"/>
          </p:cNvPicPr>
          <p:nvPr/>
        </p:nvPicPr>
        <p:blipFill>
          <a:blip r:embed="rId2" cstate="print"/>
          <a:srcRect b="5940"/>
          <a:stretch>
            <a:fillRect/>
          </a:stretch>
        </p:blipFill>
        <p:spPr bwMode="auto">
          <a:xfrm>
            <a:off x="0" y="-27384"/>
            <a:ext cx="9144000" cy="129614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13000"/>
              </a:srgbClr>
            </a:outerShdw>
            <a:softEdge rad="317500"/>
          </a:effec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088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pic>
        <p:nvPicPr>
          <p:cNvPr id="8" name="Picture 2" descr="http://eps.ac-orleans-tours.fr/typo3temp/pics/38d92ddb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3197706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>
          <a:xfrm>
            <a:off x="467544" y="4509120"/>
            <a:ext cx="8229600" cy="2088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2471184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eps.ac-orleans-tours.fr/typo3temp/pics/76010f26f3.jpg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-36513" y="7262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>
            <a:lvl1pPr>
              <a:defRPr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60031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RIATHL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eps.ac-orleans-tours.fr/typo3temp/pics/a3593f9d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54"/>
            <a:ext cx="9180000" cy="1383422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  <a:softEdge rad="1270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81128"/>
      </p:ext>
    </p:extLst>
  </p:cSld>
  <p:clrMapOvr>
    <a:masterClrMapping/>
  </p:clrMapOvr>
  <p:transition spd="med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OL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eps.ac-orleans-tours.fr/typo3temp/pics/9f79a0bf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000" y="-27384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95791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eps.ac-orleans-tours.fr/typo3temp/pics/38d92ddb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7389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39404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eps.ac-orleans-tours.fr/typo3temp/pics/d897fb5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23929"/>
            <a:ext cx="9216000" cy="138884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36897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P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eps.ac-orleans-tours.fr/typo3temp/pics/1130d201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7262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1229"/>
      </p:ext>
    </p:extLst>
  </p:cSld>
  <p:clrMapOvr>
    <a:masterClrMapping/>
  </p:clrMapOvr>
  <p:transition spd="med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eps.ac-orleans-tours.fr/typo3temp/pics/a4abc45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7262"/>
            <a:ext cx="9180000" cy="138342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96715"/>
      </p:ext>
    </p:extLst>
  </p:cSld>
  <p:clrMapOvr>
    <a:masterClrMapping/>
  </p:clrMapOvr>
  <p:transition spd="med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7036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C137058-E49C-4A27-8A54-01FF93331822}" type="datetimeFigureOut">
              <a:rPr lang="fr-FR" smtClean="0"/>
              <a:t>11/06/2016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D817DD3-87C6-4665-8352-90C97871A4F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19672" y="0"/>
            <a:ext cx="7524328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6/11/2016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0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slide" Target="slide5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39859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Commission Académique d’Harmonisation des notes EPS -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329775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52586" y="536450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Académie d’Orléans-Tours</a:t>
            </a:r>
          </a:p>
        </p:txBody>
      </p:sp>
    </p:spTree>
    <p:extLst>
      <p:ext uri="{BB962C8B-B14F-4D97-AF65-F5344CB8AC3E}">
        <p14:creationId xmlns:p14="http://schemas.microsoft.com/office/powerpoint/2010/main" val="13093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Effectifs par APSA -</a:t>
            </a:r>
          </a:p>
        </p:txBody>
      </p:sp>
      <p:graphicFrame>
        <p:nvGraphicFramePr>
          <p:cNvPr id="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646516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31055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Effectifs par APSA  les plus représentées -</a:t>
            </a:r>
          </a:p>
        </p:txBody>
      </p:sp>
      <p:graphicFrame>
        <p:nvGraphicFramePr>
          <p:cNvPr id="6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954877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063205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Répartition des choix d’APSA par CP -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425056"/>
              </p:ext>
            </p:extLst>
          </p:nvPr>
        </p:nvGraphicFramePr>
        <p:xfrm>
          <a:off x="0" y="1724819"/>
          <a:ext cx="9144000" cy="5133187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9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CP5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Effectif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9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année précédente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26,2%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19200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par CP -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445083"/>
              </p:ext>
            </p:extLst>
          </p:nvPr>
        </p:nvGraphicFramePr>
        <p:xfrm>
          <a:off x="0" y="1556792"/>
          <a:ext cx="9143999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632634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par CP -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303239"/>
              </p:ext>
            </p:extLst>
          </p:nvPr>
        </p:nvGraphicFramePr>
        <p:xfrm>
          <a:off x="0" y="1665968"/>
          <a:ext cx="9143999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161652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FILLES par CP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30541"/>
              </p:ext>
            </p:extLst>
          </p:nvPr>
        </p:nvGraphicFramePr>
        <p:xfrm>
          <a:off x="0" y="1665968"/>
          <a:ext cx="9143999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737056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FILLES par CP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92315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62110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Effectifs GARCONS par CP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121948"/>
              </p:ext>
            </p:extLst>
          </p:nvPr>
        </p:nvGraphicFramePr>
        <p:xfrm>
          <a:off x="0" y="1661760"/>
          <a:ext cx="9144000" cy="519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9013868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GARCONS par CP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16599"/>
              </p:ext>
            </p:extLst>
          </p:nvPr>
        </p:nvGraphicFramePr>
        <p:xfrm>
          <a:off x="0" y="1659472"/>
          <a:ext cx="9144000" cy="5198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187958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</a:t>
            </a:r>
          </a:p>
        </p:txBody>
      </p:sp>
    </p:spTree>
    <p:extLst>
      <p:ext uri="{BB962C8B-B14F-4D97-AF65-F5344CB8AC3E}">
        <p14:creationId xmlns:p14="http://schemas.microsoft.com/office/powerpoint/2010/main" val="10151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Données Générales -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06058"/>
              </p:ext>
            </p:extLst>
          </p:nvPr>
        </p:nvGraphicFramePr>
        <p:xfrm>
          <a:off x="1" y="1988838"/>
          <a:ext cx="9143998" cy="4176465"/>
        </p:xfrm>
        <a:graphic>
          <a:graphicData uri="http://schemas.openxmlformats.org/drawingml/2006/table">
            <a:tbl>
              <a:tblPr/>
              <a:tblGrid>
                <a:gridCol w="2203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Effectifs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Moyennes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Ecart-Type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5977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13,10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Filles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2687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12,71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FF66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3,35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Garçons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3290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13,40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 dirty="0">
                          <a:solidFill>
                            <a:srgbClr val="3399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3,59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Différenciel F / 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4800" b="1" i="0" u="none" strike="noStrike"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-0,71</a:t>
                      </a:r>
                      <a:endParaRPr lang="fr-FR" sz="4800" b="1" i="0" u="none" strike="noStrike" dirty="0"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Himalay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6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CP1 -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346635"/>
              </p:ext>
            </p:extLst>
          </p:nvPr>
        </p:nvGraphicFramePr>
        <p:xfrm>
          <a:off x="0" y="1665968"/>
          <a:ext cx="9143999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912129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CP1 -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128482"/>
              </p:ext>
            </p:extLst>
          </p:nvPr>
        </p:nvGraphicFramePr>
        <p:xfrm>
          <a:off x="-6048" y="1665969"/>
          <a:ext cx="9150048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090239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01183"/>
              </p:ext>
            </p:extLst>
          </p:nvPr>
        </p:nvGraphicFramePr>
        <p:xfrm>
          <a:off x="0" y="4231055"/>
          <a:ext cx="9144000" cy="2626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4426163"/>
              </p:ext>
            </p:extLst>
          </p:nvPr>
        </p:nvGraphicFramePr>
        <p:xfrm>
          <a:off x="0" y="1665968"/>
          <a:ext cx="9144000" cy="2555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CP1 COURSES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sp>
        <p:nvSpPr>
          <p:cNvPr id="2" name="Rectangle 1"/>
          <p:cNvSpPr/>
          <p:nvPr/>
        </p:nvSpPr>
        <p:spPr>
          <a:xfrm rot="18898812">
            <a:off x="-79172" y="2331245"/>
            <a:ext cx="15056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-1" y="1656000"/>
            <a:ext cx="9144001" cy="9968"/>
          </a:xfrm>
          <a:prstGeom prst="line">
            <a:avLst/>
          </a:prstGeom>
          <a:ln>
            <a:solidFill>
              <a:srgbClr val="E37DD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-1" y="4221088"/>
            <a:ext cx="9144001" cy="0"/>
          </a:xfrm>
          <a:prstGeom prst="line">
            <a:avLst/>
          </a:prstGeom>
          <a:ln w="57150">
            <a:solidFill>
              <a:srgbClr val="E37DD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8347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431605"/>
              </p:ext>
            </p:extLst>
          </p:nvPr>
        </p:nvGraphicFramePr>
        <p:xfrm>
          <a:off x="0" y="4242814"/>
          <a:ext cx="9144000" cy="2613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265648"/>
              </p:ext>
            </p:extLst>
          </p:nvPr>
        </p:nvGraphicFramePr>
        <p:xfrm>
          <a:off x="0" y="1665968"/>
          <a:ext cx="9144000" cy="2576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COURSES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GARCONS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65968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46342" y="2290258"/>
            <a:ext cx="1505630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47502" y="4867123"/>
            <a:ext cx="1505677" cy="4001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41433738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652457"/>
              </p:ext>
            </p:extLst>
          </p:nvPr>
        </p:nvGraphicFramePr>
        <p:xfrm>
          <a:off x="-690" y="4221310"/>
          <a:ext cx="9144689" cy="2656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888860"/>
              </p:ext>
            </p:extLst>
          </p:nvPr>
        </p:nvGraphicFramePr>
        <p:xfrm>
          <a:off x="0" y="1686912"/>
          <a:ext cx="9144000" cy="253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CP1 LANCERS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65968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79485" y="2257986"/>
            <a:ext cx="1505630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853" y="4813120"/>
            <a:ext cx="1505677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95376258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103495"/>
              </p:ext>
            </p:extLst>
          </p:nvPr>
        </p:nvGraphicFramePr>
        <p:xfrm>
          <a:off x="0" y="4259966"/>
          <a:ext cx="9144000" cy="259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435942"/>
              </p:ext>
            </p:extLst>
          </p:nvPr>
        </p:nvGraphicFramePr>
        <p:xfrm>
          <a:off x="0" y="1648602"/>
          <a:ext cx="9144000" cy="2574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LANCERS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0" y="4222800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79175" y="4696667"/>
            <a:ext cx="1505648" cy="400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79159" y="2102657"/>
            <a:ext cx="1505636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</p:spTree>
    <p:extLst>
      <p:ext uri="{BB962C8B-B14F-4D97-AF65-F5344CB8AC3E}">
        <p14:creationId xmlns:p14="http://schemas.microsoft.com/office/powerpoint/2010/main" val="246644962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9957159"/>
              </p:ext>
            </p:extLst>
          </p:nvPr>
        </p:nvGraphicFramePr>
        <p:xfrm>
          <a:off x="0" y="4235952"/>
          <a:ext cx="9144000" cy="2625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81420"/>
              </p:ext>
            </p:extLst>
          </p:nvPr>
        </p:nvGraphicFramePr>
        <p:xfrm>
          <a:off x="-9480" y="1665968"/>
          <a:ext cx="9153480" cy="255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CP1 SAUTS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65968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11880" y="2124960"/>
            <a:ext cx="1505630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111882" y="4694953"/>
            <a:ext cx="1505654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35104133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5220534"/>
              </p:ext>
            </p:extLst>
          </p:nvPr>
        </p:nvGraphicFramePr>
        <p:xfrm>
          <a:off x="-27304" y="4189848"/>
          <a:ext cx="9171304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0629"/>
              </p:ext>
            </p:extLst>
          </p:nvPr>
        </p:nvGraphicFramePr>
        <p:xfrm>
          <a:off x="-14057" y="1683059"/>
          <a:ext cx="9158057" cy="2538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SAUTS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0" y="1647384"/>
            <a:ext cx="9144000" cy="18584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19081" y="2130540"/>
            <a:ext cx="1505651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93224" y="4697221"/>
            <a:ext cx="1505656" cy="4001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14994376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803774"/>
              </p:ext>
            </p:extLst>
          </p:nvPr>
        </p:nvGraphicFramePr>
        <p:xfrm>
          <a:off x="-4907" y="4183921"/>
          <a:ext cx="9148906" cy="2703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851866"/>
              </p:ext>
            </p:extLst>
          </p:nvPr>
        </p:nvGraphicFramePr>
        <p:xfrm>
          <a:off x="-4906" y="1643157"/>
          <a:ext cx="9148905" cy="2540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CP1 NATATION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87678" y="2050945"/>
            <a:ext cx="1505632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84069" y="4694958"/>
            <a:ext cx="1505668" cy="4001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46070774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328414"/>
              </p:ext>
            </p:extLst>
          </p:nvPr>
        </p:nvGraphicFramePr>
        <p:xfrm>
          <a:off x="0" y="4249665"/>
          <a:ext cx="9144000" cy="260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624175"/>
              </p:ext>
            </p:extLst>
          </p:nvPr>
        </p:nvGraphicFramePr>
        <p:xfrm>
          <a:off x="0" y="1665968"/>
          <a:ext cx="9144000" cy="255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CP1 NATATION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0" y="1647384"/>
            <a:ext cx="9144000" cy="18584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33588" y="2058032"/>
            <a:ext cx="1505630" cy="4001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133593" y="4723529"/>
            <a:ext cx="1505650" cy="4001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3289680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1886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Moyennes et Effectifs -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620704"/>
              </p:ext>
            </p:extLst>
          </p:nvPr>
        </p:nvGraphicFramePr>
        <p:xfrm>
          <a:off x="0" y="1850633"/>
          <a:ext cx="9144000" cy="5007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664275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</a:t>
            </a:r>
          </a:p>
        </p:txBody>
      </p:sp>
    </p:spTree>
    <p:extLst>
      <p:ext uri="{BB962C8B-B14F-4D97-AF65-F5344CB8AC3E}">
        <p14:creationId xmlns:p14="http://schemas.microsoft.com/office/powerpoint/2010/main" val="379204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CP2 -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907745"/>
              </p:ext>
            </p:extLst>
          </p:nvPr>
        </p:nvGraphicFramePr>
        <p:xfrm>
          <a:off x="0" y="1772817"/>
          <a:ext cx="9144000" cy="50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494014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CP2 -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071276"/>
              </p:ext>
            </p:extLst>
          </p:nvPr>
        </p:nvGraphicFramePr>
        <p:xfrm>
          <a:off x="0" y="1850707"/>
          <a:ext cx="9144000" cy="5007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230402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381342"/>
              </p:ext>
            </p:extLst>
          </p:nvPr>
        </p:nvGraphicFramePr>
        <p:xfrm>
          <a:off x="0" y="4221763"/>
          <a:ext cx="9144000" cy="263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7267835"/>
              </p:ext>
            </p:extLst>
          </p:nvPr>
        </p:nvGraphicFramePr>
        <p:xfrm>
          <a:off x="-12191" y="1632230"/>
          <a:ext cx="9156191" cy="2551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CP2: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8898812">
            <a:off x="-152309" y="2050946"/>
            <a:ext cx="1505627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1" name="Rectangle 10"/>
          <p:cNvSpPr/>
          <p:nvPr/>
        </p:nvSpPr>
        <p:spPr>
          <a:xfrm rot="18898812">
            <a:off x="-91352" y="4694952"/>
            <a:ext cx="1505650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28389772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25847"/>
              </p:ext>
            </p:extLst>
          </p:nvPr>
        </p:nvGraphicFramePr>
        <p:xfrm>
          <a:off x="0" y="4236720"/>
          <a:ext cx="9156528" cy="262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4788517"/>
              </p:ext>
            </p:extLst>
          </p:nvPr>
        </p:nvGraphicFramePr>
        <p:xfrm>
          <a:off x="-12527" y="1631821"/>
          <a:ext cx="9156527" cy="255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CP2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91688" y="2066320"/>
            <a:ext cx="1505656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12" name="Rectangle 11"/>
          <p:cNvSpPr/>
          <p:nvPr/>
        </p:nvSpPr>
        <p:spPr>
          <a:xfrm rot="18898812">
            <a:off x="-91687" y="4691752"/>
            <a:ext cx="1505650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18169412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</a:t>
            </a:r>
          </a:p>
        </p:txBody>
      </p:sp>
    </p:spTree>
    <p:extLst>
      <p:ext uri="{BB962C8B-B14F-4D97-AF65-F5344CB8AC3E}">
        <p14:creationId xmlns:p14="http://schemas.microsoft.com/office/powerpoint/2010/main" val="2577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CP3 -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05296"/>
              </p:ext>
            </p:extLst>
          </p:nvPr>
        </p:nvGraphicFramePr>
        <p:xfrm>
          <a:off x="-1" y="1860232"/>
          <a:ext cx="9144001" cy="499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295286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CP3 -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2084245"/>
              </p:ext>
            </p:extLst>
          </p:nvPr>
        </p:nvGraphicFramePr>
        <p:xfrm>
          <a:off x="-54260" y="1687664"/>
          <a:ext cx="9252520" cy="5170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147358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224700"/>
              </p:ext>
            </p:extLst>
          </p:nvPr>
        </p:nvGraphicFramePr>
        <p:xfrm>
          <a:off x="-11625" y="4253486"/>
          <a:ext cx="9155626" cy="260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145314"/>
              </p:ext>
            </p:extLst>
          </p:nvPr>
        </p:nvGraphicFramePr>
        <p:xfrm>
          <a:off x="-11626" y="1628794"/>
          <a:ext cx="9167252" cy="2592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CP3: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02413" y="2102660"/>
            <a:ext cx="1505654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02406" y="4694955"/>
            <a:ext cx="1505653" cy="4001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35508491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103604"/>
              </p:ext>
            </p:extLst>
          </p:nvPr>
        </p:nvGraphicFramePr>
        <p:xfrm>
          <a:off x="-4607" y="4253410"/>
          <a:ext cx="914400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5384095"/>
              </p:ext>
            </p:extLst>
          </p:nvPr>
        </p:nvGraphicFramePr>
        <p:xfrm>
          <a:off x="-4607" y="1644586"/>
          <a:ext cx="9144000" cy="2539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CP3 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1" y="2099991"/>
            <a:ext cx="1505654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55326" y="4695180"/>
            <a:ext cx="1505653" cy="3985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126534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Moyennes par Examen -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787506"/>
              </p:ext>
            </p:extLst>
          </p:nvPr>
        </p:nvGraphicFramePr>
        <p:xfrm>
          <a:off x="-1138" y="1850633"/>
          <a:ext cx="9144002" cy="5008721"/>
        </p:xfrm>
        <a:graphic>
          <a:graphicData uri="http://schemas.openxmlformats.org/drawingml/2006/table">
            <a:tbl>
              <a:tblPr/>
              <a:tblGrid>
                <a:gridCol w="2203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3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0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Examens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Moyennes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Filles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40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Himalaya"/>
                        </a:rPr>
                        <a:t>Garçons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0449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Général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12283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14,04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(3,29)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8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9289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13,51</a:t>
                      </a:r>
                      <a:r>
                        <a:rPr lang="fr-FR" sz="28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(3,33)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28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7720                                              </a:t>
                      </a:r>
                      <a:r>
                        <a:rPr lang="fr-FR" sz="36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14,04</a:t>
                      </a:r>
                      <a:r>
                        <a:rPr lang="fr-FR" sz="28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(3,39)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0449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Technologique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4726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13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(3,46)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449">
                <a:tc>
                  <a:txBody>
                    <a:bodyPr/>
                    <a:lstStyle/>
                    <a:p>
                      <a:pPr algn="ctr" fontAlgn="ctr">
                        <a:lnSpc>
                          <a:spcPts val="2500"/>
                        </a:lnSpc>
                      </a:pP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Baccalauréat Professionnel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5977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13,1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2687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12,71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(3,35)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3290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13,4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(3,59)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49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/>
                        </a:rPr>
                        <a:t>CAP-BEP</a:t>
                      </a:r>
                    </a:p>
                  </a:txBody>
                  <a:tcPr marL="9525" marR="9525" marT="7200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7787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12,95 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(3,76)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3078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12,47</a:t>
                      </a:r>
                      <a:r>
                        <a:rPr lang="fr-FR" sz="2000" b="1" i="0" u="none" strike="noStrike" dirty="0">
                          <a:solidFill>
                            <a:srgbClr val="FF66CC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(3,66)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4709                                              </a:t>
                      </a:r>
                      <a:r>
                        <a:rPr lang="fr-FR" sz="28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13,25</a:t>
                      </a:r>
                      <a:r>
                        <a:rPr lang="fr-FR" sz="2000" b="1" i="0" u="none" strike="noStrike" dirty="0">
                          <a:solidFill>
                            <a:srgbClr val="3399FF"/>
                          </a:solidFill>
                          <a:effectLst/>
                          <a:latin typeface="Microsoft Himalaya" panose="01010100010101010101" pitchFamily="2" charset="0"/>
                        </a:rPr>
                        <a:t>                                                           (3,8)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141640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CP4</a:t>
            </a:r>
          </a:p>
        </p:txBody>
      </p:sp>
    </p:spTree>
    <p:extLst>
      <p:ext uri="{BB962C8B-B14F-4D97-AF65-F5344CB8AC3E}">
        <p14:creationId xmlns:p14="http://schemas.microsoft.com/office/powerpoint/2010/main" val="31199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Synthèse des Moyennes et Effectifs pour la CP4 -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463669"/>
              </p:ext>
            </p:extLst>
          </p:nvPr>
        </p:nvGraphicFramePr>
        <p:xfrm>
          <a:off x="0" y="1665968"/>
          <a:ext cx="9144000" cy="524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747461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Ecarts Fille/Garçon pour la CP4 -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6247943"/>
              </p:ext>
            </p:extLst>
          </p:nvPr>
        </p:nvGraphicFramePr>
        <p:xfrm>
          <a:off x="0" y="1665968"/>
          <a:ext cx="9144000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27588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517605"/>
              </p:ext>
            </p:extLst>
          </p:nvPr>
        </p:nvGraphicFramePr>
        <p:xfrm>
          <a:off x="0" y="4254126"/>
          <a:ext cx="9144000" cy="2603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9433296"/>
              </p:ext>
            </p:extLst>
          </p:nvPr>
        </p:nvGraphicFramePr>
        <p:xfrm>
          <a:off x="-2" y="1662122"/>
          <a:ext cx="9144002" cy="2486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CO petit terrain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52399" y="2050231"/>
            <a:ext cx="1560199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79159" y="4694946"/>
            <a:ext cx="1505634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75771978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248370"/>
              </p:ext>
            </p:extLst>
          </p:nvPr>
        </p:nvGraphicFramePr>
        <p:xfrm>
          <a:off x="-11048" y="4242864"/>
          <a:ext cx="9155048" cy="2615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411341"/>
              </p:ext>
            </p:extLst>
          </p:nvPr>
        </p:nvGraphicFramePr>
        <p:xfrm>
          <a:off x="0" y="1637134"/>
          <a:ext cx="9144000" cy="2562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CO petit terrain : Evolution des effectifs et moyennes </a:t>
            </a:r>
            <a:r>
              <a:rPr lang="fr-FR" sz="35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59" y="2137708"/>
            <a:ext cx="1505650" cy="4001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90209" y="4694951"/>
            <a:ext cx="1505651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867589747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465010"/>
              </p:ext>
            </p:extLst>
          </p:nvPr>
        </p:nvGraphicFramePr>
        <p:xfrm>
          <a:off x="0" y="1688059"/>
          <a:ext cx="9144000" cy="253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CO grand terrain 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50579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60" y="2061832"/>
            <a:ext cx="1505641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79161" y="4694948"/>
            <a:ext cx="1505642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723135"/>
              </p:ext>
            </p:extLst>
          </p:nvPr>
        </p:nvGraphicFramePr>
        <p:xfrm>
          <a:off x="-2" y="4221086"/>
          <a:ext cx="9144002" cy="263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329543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877697"/>
              </p:ext>
            </p:extLst>
          </p:nvPr>
        </p:nvGraphicFramePr>
        <p:xfrm>
          <a:off x="0" y="4221088"/>
          <a:ext cx="9144000" cy="265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54790"/>
              </p:ext>
            </p:extLst>
          </p:nvPr>
        </p:nvGraphicFramePr>
        <p:xfrm>
          <a:off x="0" y="1656233"/>
          <a:ext cx="9144000" cy="2564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 de Raquettes 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1628800"/>
            <a:ext cx="9144000" cy="639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0" y="2054138"/>
            <a:ext cx="1505639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87683" y="4793641"/>
            <a:ext cx="1505651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639957710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890952"/>
              </p:ext>
            </p:extLst>
          </p:nvPr>
        </p:nvGraphicFramePr>
        <p:xfrm>
          <a:off x="-27184" y="4221086"/>
          <a:ext cx="9171184" cy="263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821576"/>
              </p:ext>
            </p:extLst>
          </p:nvPr>
        </p:nvGraphicFramePr>
        <p:xfrm>
          <a:off x="-27184" y="1650579"/>
          <a:ext cx="9171184" cy="249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de Raquettes 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21779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06324" y="2097897"/>
            <a:ext cx="1505651" cy="4000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06347" y="4694952"/>
            <a:ext cx="1505650" cy="4001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760797541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1717255"/>
              </p:ext>
            </p:extLst>
          </p:nvPr>
        </p:nvGraphicFramePr>
        <p:xfrm>
          <a:off x="0" y="4221088"/>
          <a:ext cx="9144000" cy="2634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31268"/>
              </p:ext>
            </p:extLst>
          </p:nvPr>
        </p:nvGraphicFramePr>
        <p:xfrm>
          <a:off x="-2" y="1644709"/>
          <a:ext cx="9144001" cy="2576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de Raquettes 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639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79161" y="2057425"/>
            <a:ext cx="1505651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79160" y="4704469"/>
            <a:ext cx="1505641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167183510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2828698"/>
              </p:ext>
            </p:extLst>
          </p:nvPr>
        </p:nvGraphicFramePr>
        <p:xfrm>
          <a:off x="-14562" y="1666358"/>
          <a:ext cx="9158562" cy="2532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177820"/>
              </p:ext>
            </p:extLst>
          </p:nvPr>
        </p:nvGraphicFramePr>
        <p:xfrm>
          <a:off x="0" y="4236868"/>
          <a:ext cx="9144000" cy="262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de combat : Evolution des effectifs et moyennes </a:t>
            </a:r>
            <a:r>
              <a:rPr lang="fr-FR" sz="35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93723" y="2086888"/>
            <a:ext cx="1505662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93722" y="4694948"/>
            <a:ext cx="1505637" cy="4001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0422171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Différentiel Filles / Garçons par Examen -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920362"/>
              </p:ext>
            </p:extLst>
          </p:nvPr>
        </p:nvGraphicFramePr>
        <p:xfrm>
          <a:off x="0" y="1665968"/>
          <a:ext cx="9144000" cy="754920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9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4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Bac GT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Bac Pro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CAP BEP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226493"/>
              </p:ext>
            </p:extLst>
          </p:nvPr>
        </p:nvGraphicFramePr>
        <p:xfrm>
          <a:off x="1" y="2420889"/>
          <a:ext cx="3059832" cy="4437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831757"/>
              </p:ext>
            </p:extLst>
          </p:nvPr>
        </p:nvGraphicFramePr>
        <p:xfrm>
          <a:off x="3059833" y="2420888"/>
          <a:ext cx="3024335" cy="443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6707037"/>
              </p:ext>
            </p:extLst>
          </p:nvPr>
        </p:nvGraphicFramePr>
        <p:xfrm>
          <a:off x="6084169" y="2420888"/>
          <a:ext cx="3059832" cy="4437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8464846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76500"/>
              </p:ext>
            </p:extLst>
          </p:nvPr>
        </p:nvGraphicFramePr>
        <p:xfrm>
          <a:off x="-13337" y="4237472"/>
          <a:ext cx="9157337" cy="262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547529"/>
              </p:ext>
            </p:extLst>
          </p:nvPr>
        </p:nvGraphicFramePr>
        <p:xfrm>
          <a:off x="-13336" y="1651575"/>
          <a:ext cx="9157336" cy="2569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Sports de combat : Evolution des effectifs et moyennes </a:t>
            </a:r>
            <a:r>
              <a:rPr lang="fr-FR" sz="34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1628800"/>
            <a:ext cx="9144000" cy="639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91352" y="2058042"/>
            <a:ext cx="1505653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92497" y="4694952"/>
            <a:ext cx="1505651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3633534942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2080" y="2492896"/>
            <a:ext cx="9144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CP5</a:t>
            </a:r>
          </a:p>
        </p:txBody>
      </p:sp>
    </p:spTree>
    <p:extLst>
      <p:ext uri="{BB962C8B-B14F-4D97-AF65-F5344CB8AC3E}">
        <p14:creationId xmlns:p14="http://schemas.microsoft.com/office/powerpoint/2010/main" val="7365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Synthèse des moyennes et effectifs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52572"/>
              </p:ext>
            </p:extLst>
          </p:nvPr>
        </p:nvGraphicFramePr>
        <p:xfrm>
          <a:off x="0" y="1665969"/>
          <a:ext cx="9144000" cy="5184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892560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Evolution des écarts F/G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777056"/>
              </p:ext>
            </p:extLst>
          </p:nvPr>
        </p:nvGraphicFramePr>
        <p:xfrm>
          <a:off x="-23992" y="1665969"/>
          <a:ext cx="9167992" cy="519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9205197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279"/>
              </p:ext>
            </p:extLst>
          </p:nvPr>
        </p:nvGraphicFramePr>
        <p:xfrm>
          <a:off x="-5556" y="4258254"/>
          <a:ext cx="9149555" cy="2599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63818"/>
              </p:ext>
            </p:extLst>
          </p:nvPr>
        </p:nvGraphicFramePr>
        <p:xfrm>
          <a:off x="0" y="1642816"/>
          <a:ext cx="9144000" cy="254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Evolution des effectifs et moyennes </a:t>
            </a:r>
            <a:r>
              <a:rPr lang="fr-FR" sz="3600" b="1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GARCONS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0" y="1628800"/>
            <a:ext cx="9144000" cy="0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3399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84716" y="2066168"/>
            <a:ext cx="1505652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87691" y="4694954"/>
            <a:ext cx="150564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3399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2806856767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063484"/>
              </p:ext>
            </p:extLst>
          </p:nvPr>
        </p:nvGraphicFramePr>
        <p:xfrm>
          <a:off x="-32437" y="4250220"/>
          <a:ext cx="9176437" cy="2682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629878"/>
              </p:ext>
            </p:extLst>
          </p:nvPr>
        </p:nvGraphicFramePr>
        <p:xfrm>
          <a:off x="-15952" y="1695102"/>
          <a:ext cx="9159952" cy="2525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CP5 : Evolution des effectifs et moyennes </a:t>
            </a:r>
            <a:r>
              <a:rPr lang="fr-FR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FILLES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-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1647384"/>
            <a:ext cx="9144000" cy="18584"/>
          </a:xfrm>
          <a:prstGeom prst="line">
            <a:avLst/>
          </a:prstGeom>
          <a:ln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0" y="4221088"/>
            <a:ext cx="9144000" cy="0"/>
          </a:xfrm>
          <a:prstGeom prst="line">
            <a:avLst/>
          </a:prstGeom>
          <a:ln w="57150">
            <a:solidFill>
              <a:srgbClr val="FF66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8898812">
            <a:off x="-187683" y="2069520"/>
            <a:ext cx="1505655" cy="4001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EFFECTIFS</a:t>
            </a:r>
          </a:p>
        </p:txBody>
      </p:sp>
      <p:sp>
        <p:nvSpPr>
          <p:cNvPr id="9" name="Rectangle 8"/>
          <p:cNvSpPr/>
          <p:nvPr/>
        </p:nvSpPr>
        <p:spPr>
          <a:xfrm rot="18898812">
            <a:off x="-144416" y="4694959"/>
            <a:ext cx="1505669" cy="40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cap="none" spc="50" dirty="0">
                <a:ln w="11430"/>
                <a:solidFill>
                  <a:srgbClr val="FF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MOYENNES</a:t>
            </a:r>
          </a:p>
        </p:txBody>
      </p:sp>
    </p:spTree>
    <p:extLst>
      <p:ext uri="{BB962C8B-B14F-4D97-AF65-F5344CB8AC3E}">
        <p14:creationId xmlns:p14="http://schemas.microsoft.com/office/powerpoint/2010/main" val="91117240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Epreuves Adaptées -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8"/>
            <a:ext cx="914400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737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475033"/>
              </p:ext>
            </p:extLst>
          </p:nvPr>
        </p:nvGraphicFramePr>
        <p:xfrm>
          <a:off x="323528" y="2204864"/>
          <a:ext cx="8280918" cy="3912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EPREUVES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EFFECTIFS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bg1"/>
                          </a:solidFill>
                        </a:rPr>
                        <a:t>POURCENTAGES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0173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PARCOURS FAUTEUIL MANUEL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0173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TENNIS DE TABLE ADAPTE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0" y="260648"/>
            <a:ext cx="914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Epreuves Adaptées -</a:t>
            </a:r>
          </a:p>
        </p:txBody>
      </p:sp>
    </p:spTree>
    <p:extLst>
      <p:ext uri="{BB962C8B-B14F-4D97-AF65-F5344CB8AC3E}">
        <p14:creationId xmlns:p14="http://schemas.microsoft.com/office/powerpoint/2010/main" val="9305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88269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37392" y="2492896"/>
            <a:ext cx="91458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  <a:p>
            <a:pPr algn="ctr"/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3077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Répartition des candidats -</a:t>
            </a:r>
          </a:p>
          <a:p>
            <a:pPr algn="ctr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(année précédente entre parenthèses)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688411"/>
              </p:ext>
            </p:extLst>
          </p:nvPr>
        </p:nvGraphicFramePr>
        <p:xfrm>
          <a:off x="2" y="2204864"/>
          <a:ext cx="9143997" cy="465313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70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Type de candidat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Sexe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Effectif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Pourcentage</a:t>
                      </a:r>
                      <a:endParaRPr lang="fr-FR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Contrôle adapté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</a:rPr>
                        <a:t>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(1)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0,03 (0,03)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Contrôle adapté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(0)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0,04 (0)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totaux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 (93)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2,89 (2,78)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partiels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 (97)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3,04 (2,9)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partiels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 (116)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 (4,4)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Inaptes totaux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 (193)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7,89 (7,31)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Protocole standard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F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2310 (2330)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85,97 (88,29)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01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Protocole standard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>
                          <a:effectLst/>
                        </a:rPr>
                        <a:t>M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3094 (3154)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94,04 (94,29)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81338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543723"/>
              </p:ext>
            </p:extLst>
          </p:nvPr>
        </p:nvGraphicFramePr>
        <p:xfrm>
          <a:off x="1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ECARTS DE MOYENNES ENTRE ETABLISSEMENTS DU 18</a:t>
            </a:r>
          </a:p>
        </p:txBody>
      </p:sp>
    </p:spTree>
    <p:extLst>
      <p:ext uri="{BB962C8B-B14F-4D97-AF65-F5344CB8AC3E}">
        <p14:creationId xmlns:p14="http://schemas.microsoft.com/office/powerpoint/2010/main" val="19213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764704"/>
            <a:ext cx="9144793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2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331607" cy="5859641"/>
          </a:xfrm>
          <a:prstGeom prst="rect">
            <a:avLst/>
          </a:prstGeom>
          <a:ln>
            <a:noFill/>
          </a:ln>
        </p:spPr>
      </p:pic>
      <p:cxnSp>
        <p:nvCxnSpPr>
          <p:cNvPr id="5" name="Connecteur droit 4"/>
          <p:cNvCxnSpPr/>
          <p:nvPr/>
        </p:nvCxnSpPr>
        <p:spPr>
          <a:xfrm>
            <a:off x="644306" y="4160556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31975" y="3907892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19849" y="4840072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78123" y="4624628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644306" y="1275240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976450" y="1007147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19064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37392" y="2492896"/>
            <a:ext cx="91458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948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527988"/>
              </p:ext>
            </p:extLst>
          </p:nvPr>
        </p:nvGraphicFramePr>
        <p:xfrm>
          <a:off x="0" y="1371075"/>
          <a:ext cx="9144000" cy="5399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ECARTS DE MOYENNES ENTRE ETABLISSEMENTS DU 28</a:t>
            </a:r>
          </a:p>
        </p:txBody>
      </p:sp>
    </p:spTree>
    <p:extLst>
      <p:ext uri="{BB962C8B-B14F-4D97-AF65-F5344CB8AC3E}">
        <p14:creationId xmlns:p14="http://schemas.microsoft.com/office/powerpoint/2010/main" val="998553648"/>
      </p:ext>
    </p:extLst>
  </p:cSld>
  <p:clrMapOvr>
    <a:masterClrMapping/>
  </p:clrMapOvr>
  <p:transition spd="med"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764704"/>
            <a:ext cx="9144793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47" y="484011"/>
            <a:ext cx="8376630" cy="5895343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51783" y="4261871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39452" y="3944079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27326" y="4892541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85600" y="4709661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51783" y="1343991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983927" y="1124744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4053036609"/>
      </p:ext>
    </p:extLst>
  </p:cSld>
  <p:clrMapOvr>
    <a:masterClrMapping/>
  </p:clrMapOvr>
  <p:transition spd="med"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1" y="767665"/>
            <a:ext cx="8219293" cy="5783782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36431" y="4571522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48557" y="4298209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636431" y="5157192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94705" y="4941748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471341" y="2996952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817489" y="2781508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1192822173"/>
      </p:ext>
    </p:extLst>
  </p:cSld>
  <p:clrMapOvr>
    <a:masterClrMapping/>
  </p:clrMapOvr>
  <p:transition spd="med"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37392" y="2492896"/>
            <a:ext cx="91458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36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879795"/>
              </p:ext>
            </p:extLst>
          </p:nvPr>
        </p:nvGraphicFramePr>
        <p:xfrm>
          <a:off x="1" y="1445288"/>
          <a:ext cx="9144000" cy="5412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ECARTS DE MOYENNES ENTRE ETABLISSEMENTS DU 36</a:t>
            </a:r>
          </a:p>
        </p:txBody>
      </p:sp>
    </p:spTree>
    <p:extLst>
      <p:ext uri="{BB962C8B-B14F-4D97-AF65-F5344CB8AC3E}">
        <p14:creationId xmlns:p14="http://schemas.microsoft.com/office/powerpoint/2010/main" val="3361338224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Inaptes Totaux -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775995"/>
              </p:ext>
            </p:extLst>
          </p:nvPr>
        </p:nvGraphicFramePr>
        <p:xfrm>
          <a:off x="0" y="1893570"/>
          <a:ext cx="9144000" cy="4964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4635305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704"/>
            <a:ext cx="9144793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36" y="404664"/>
            <a:ext cx="8140748" cy="5728512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716639" y="4149080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504308" y="3880134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92182" y="4714622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50456" y="4531742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16639" y="1223059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847766" y="992185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4061487026"/>
      </p:ext>
    </p:extLst>
  </p:cSld>
  <p:clrMapOvr>
    <a:masterClrMapping/>
  </p:clrMapOvr>
  <p:transition spd="med">
    <p:split orient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37392" y="2492896"/>
            <a:ext cx="91458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37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583098"/>
              </p:ext>
            </p:extLst>
          </p:nvPr>
        </p:nvGraphicFramePr>
        <p:xfrm>
          <a:off x="0" y="896526"/>
          <a:ext cx="9144000" cy="5979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ECARTS DE MOYENNES ENTRE ETABLISSEMENTS DU 37</a:t>
            </a:r>
          </a:p>
        </p:txBody>
      </p:sp>
    </p:spTree>
    <p:extLst>
      <p:ext uri="{BB962C8B-B14F-4D97-AF65-F5344CB8AC3E}">
        <p14:creationId xmlns:p14="http://schemas.microsoft.com/office/powerpoint/2010/main" val="22512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793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052736"/>
            <a:ext cx="9144793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2" y="533310"/>
            <a:ext cx="8366069" cy="5887066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77993" y="4437772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5662" y="4201390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53536" y="5011455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1810" y="4796011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77993" y="1414059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010137" y="1178530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2698695381"/>
      </p:ext>
    </p:extLst>
  </p:cSld>
  <p:clrMapOvr>
    <a:masterClrMapping/>
  </p:clrMapOvr>
  <p:transition spd="med">
    <p:split orient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50" y="476672"/>
            <a:ext cx="8496130" cy="5978588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78031" y="4302731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5700" y="4035674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53574" y="4941542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1848" y="4726098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78031" y="1287159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010175" y="1108617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2985519289"/>
      </p:ext>
    </p:extLst>
  </p:cSld>
  <p:clrMapOvr>
    <a:masterClrMapping/>
  </p:clrMapOvr>
  <p:transition spd="med">
    <p:split orient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58" y="404664"/>
            <a:ext cx="8556813" cy="6021289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78031" y="4265283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5700" y="4004478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53574" y="4912235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1848" y="4696791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78031" y="1225288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010175" y="1038605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1661307310"/>
      </p:ext>
    </p:extLst>
  </p:cSld>
  <p:clrMapOvr>
    <a:masterClrMapping/>
  </p:clrMapOvr>
  <p:transition spd="med">
    <p:split orient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37392" y="2492896"/>
            <a:ext cx="91458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41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5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Inaptes Partiels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860065"/>
              </p:ext>
            </p:extLst>
          </p:nvPr>
        </p:nvGraphicFramePr>
        <p:xfrm>
          <a:off x="0" y="1655990"/>
          <a:ext cx="9143999" cy="5202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1469982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0193"/>
              </p:ext>
            </p:extLst>
          </p:nvPr>
        </p:nvGraphicFramePr>
        <p:xfrm>
          <a:off x="23065" y="896526"/>
          <a:ext cx="9144000" cy="596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ECARTS DE MOYENNES ENTRE ETABLISSEMENTS DU 41</a:t>
            </a:r>
          </a:p>
        </p:txBody>
      </p:sp>
    </p:spTree>
    <p:extLst>
      <p:ext uri="{BB962C8B-B14F-4D97-AF65-F5344CB8AC3E}">
        <p14:creationId xmlns:p14="http://schemas.microsoft.com/office/powerpoint/2010/main" val="2635389564"/>
      </p:ext>
    </p:extLst>
  </p:cSld>
  <p:clrMapOvr>
    <a:masterClrMapping/>
  </p:clrMapOvr>
  <p:transition spd="med">
    <p:split orient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908720"/>
            <a:ext cx="9144793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6" y="476672"/>
            <a:ext cx="8454185" cy="5949071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78031" y="4216227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5700" y="3898435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53574" y="4912025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1848" y="4696581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78031" y="1314629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010175" y="1079100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  <p:sp>
        <p:nvSpPr>
          <p:cNvPr id="11" name="Bouton d'action : Personnalisé 10">
            <a:hlinkClick r:id="rId4" action="ppaction://hlinksldjump" highlightClick="1"/>
          </p:cNvPr>
          <p:cNvSpPr/>
          <p:nvPr/>
        </p:nvSpPr>
        <p:spPr>
          <a:xfrm>
            <a:off x="8513379" y="6314966"/>
            <a:ext cx="512399" cy="469720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2455229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-37392" y="2492896"/>
            <a:ext cx="914589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ETABLISSEMENTS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45</a:t>
            </a:r>
            <a:endParaRPr kumimoji="0" lang="fr-FR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4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126918"/>
              </p:ext>
            </p:extLst>
          </p:nvPr>
        </p:nvGraphicFramePr>
        <p:xfrm>
          <a:off x="-8438" y="896527"/>
          <a:ext cx="9144000" cy="596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ECARTS DE MOYENNES ENTRE ETABLISSEMENTS DU 45</a:t>
            </a:r>
          </a:p>
        </p:txBody>
      </p:sp>
    </p:spTree>
    <p:extLst>
      <p:ext uri="{BB962C8B-B14F-4D97-AF65-F5344CB8AC3E}">
        <p14:creationId xmlns:p14="http://schemas.microsoft.com/office/powerpoint/2010/main" val="1111619798"/>
      </p:ext>
    </p:extLst>
  </p:cSld>
  <p:clrMapOvr>
    <a:masterClrMapping/>
  </p:clrMapOvr>
  <p:transition spd="med">
    <p:split orient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9" y="1052736"/>
            <a:ext cx="9144793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052736"/>
            <a:ext cx="914479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7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52" y="548680"/>
            <a:ext cx="8342225" cy="5870287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78031" y="4369662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5700" y="4035588"/>
            <a:ext cx="62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53574" y="4951486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1848" y="4736042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78031" y="1354090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010175" y="1118561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1386240958"/>
      </p:ext>
    </p:extLst>
  </p:cSld>
  <p:clrMapOvr>
    <a:masterClrMapping/>
  </p:clrMapOvr>
  <p:transition spd="med">
    <p:split orient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68" y="548680"/>
            <a:ext cx="8389912" cy="5903844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78031" y="4299995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5699" y="4079895"/>
            <a:ext cx="9914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53574" y="4889960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76976" y="4690798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78031" y="1341410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010175" y="1105881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769521652"/>
      </p:ext>
    </p:extLst>
  </p:cSld>
  <p:clrMapOvr>
    <a:masterClrMapping/>
  </p:clrMapOvr>
  <p:transition spd="med">
    <p:split orient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0" y="476672"/>
            <a:ext cx="8354659" cy="5879037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78031" y="4219507"/>
            <a:ext cx="80126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65700" y="3901715"/>
            <a:ext cx="8612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MA : 5,97%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53574" y="4915305"/>
            <a:ext cx="801260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11848" y="4699861"/>
            <a:ext cx="6834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</a:rPr>
              <a:t>MA : 3,58%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78031" y="1317909"/>
            <a:ext cx="8012603" cy="0"/>
          </a:xfrm>
          <a:prstGeom prst="line">
            <a:avLst/>
          </a:prstGeom>
          <a:ln>
            <a:solidFill>
              <a:srgbClr val="3333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010175" y="1082380"/>
            <a:ext cx="756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MA : 90,45%</a:t>
            </a:r>
          </a:p>
        </p:txBody>
      </p:sp>
    </p:spTree>
    <p:extLst>
      <p:ext uri="{BB962C8B-B14F-4D97-AF65-F5344CB8AC3E}">
        <p14:creationId xmlns:p14="http://schemas.microsoft.com/office/powerpoint/2010/main" val="1913749694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BACCALAUREAT PROFESSIONNEL 2016</a:t>
            </a:r>
          </a:p>
          <a:p>
            <a:pPr algn="ctr"/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- Evolution des Epreuves Adaptées -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178353"/>
              </p:ext>
            </p:extLst>
          </p:nvPr>
        </p:nvGraphicFramePr>
        <p:xfrm>
          <a:off x="0" y="1661432"/>
          <a:ext cx="9144000" cy="5196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2167021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A-IPR OT EP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2208</TotalTime>
  <Words>1444</Words>
  <Application>Microsoft Office PowerPoint</Application>
  <PresentationFormat>Affichage à l'écran (4:3)</PresentationFormat>
  <Paragraphs>465</Paragraphs>
  <Slides>89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89</vt:i4>
      </vt:variant>
    </vt:vector>
  </HeadingPairs>
  <TitlesOfParts>
    <vt:vector size="101" baseType="lpstr">
      <vt:lpstr>Arial</vt:lpstr>
      <vt:lpstr>Arial Black</vt:lpstr>
      <vt:lpstr>Bodoni MT Condensed</vt:lpstr>
      <vt:lpstr>Calibri</vt:lpstr>
      <vt:lpstr>Cambria</vt:lpstr>
      <vt:lpstr>Courier New</vt:lpstr>
      <vt:lpstr>Franklin Gothic Book</vt:lpstr>
      <vt:lpstr>Microsoft Himalaya</vt:lpstr>
      <vt:lpstr>Times New Roman</vt:lpstr>
      <vt:lpstr>Wingdings</vt:lpstr>
      <vt:lpstr>Decatur</vt:lpstr>
      <vt:lpstr>IA-IPR OT EPS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LEBRETON</cp:lastModifiedBy>
  <cp:revision>145</cp:revision>
  <dcterms:created xsi:type="dcterms:W3CDTF">2015-05-13T20:54:38Z</dcterms:created>
  <dcterms:modified xsi:type="dcterms:W3CDTF">2016-06-11T14:58:26Z</dcterms:modified>
</cp:coreProperties>
</file>